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58" r:id="rId6"/>
    <p:sldId id="259" r:id="rId7"/>
    <p:sldId id="260" r:id="rId8"/>
    <p:sldId id="276" r:id="rId9"/>
    <p:sldId id="263" r:id="rId10"/>
    <p:sldId id="264" r:id="rId11"/>
    <p:sldId id="265" r:id="rId12"/>
    <p:sldId id="266" r:id="rId13"/>
    <p:sldId id="303" r:id="rId14"/>
    <p:sldId id="302" r:id="rId15"/>
    <p:sldId id="301" r:id="rId16"/>
    <p:sldId id="279" r:id="rId17"/>
    <p:sldId id="268" r:id="rId18"/>
    <p:sldId id="274" r:id="rId19"/>
    <p:sldId id="273" r:id="rId20"/>
    <p:sldId id="269" r:id="rId21"/>
    <p:sldId id="288" r:id="rId22"/>
    <p:sldId id="281" r:id="rId23"/>
    <p:sldId id="270" r:id="rId24"/>
    <p:sldId id="282" r:id="rId25"/>
    <p:sldId id="283" r:id="rId26"/>
    <p:sldId id="289" r:id="rId27"/>
    <p:sldId id="290" r:id="rId28"/>
    <p:sldId id="291" r:id="rId29"/>
    <p:sldId id="292" r:id="rId30"/>
    <p:sldId id="296" r:id="rId31"/>
    <p:sldId id="297" r:id="rId32"/>
    <p:sldId id="298" r:id="rId33"/>
    <p:sldId id="293" r:id="rId34"/>
    <p:sldId id="294" r:id="rId35"/>
    <p:sldId id="287" r:id="rId36"/>
    <p:sldId id="299" r:id="rId37"/>
    <p:sldId id="295" r:id="rId38"/>
    <p:sldId id="271" r:id="rId39"/>
    <p:sldId id="280" r:id="rId40"/>
    <p:sldId id="27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930945-36F1-4D3F-BF24-CEEB2DCC112D}" v="515" dt="2020-02-15T08:41:44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anchez Naranjo" userId="a983fd792812d86b" providerId="LiveId" clId="{C1930945-36F1-4D3F-BF24-CEEB2DCC112D}"/>
    <pc:docChg chg="undo custSel mod addSld delSld modSld sldOrd">
      <pc:chgData name="Pedro Sanchez Naranjo" userId="a983fd792812d86b" providerId="LiveId" clId="{C1930945-36F1-4D3F-BF24-CEEB2DCC112D}" dt="2020-02-15T08:41:55.553" v="2264" actId="478"/>
      <pc:docMkLst>
        <pc:docMk/>
      </pc:docMkLst>
      <pc:sldChg chg="modSp">
        <pc:chgData name="Pedro Sanchez Naranjo" userId="a983fd792812d86b" providerId="LiveId" clId="{C1930945-36F1-4D3F-BF24-CEEB2DCC112D}" dt="2020-02-10T18:10:22.662" v="21" actId="27636"/>
        <pc:sldMkLst>
          <pc:docMk/>
          <pc:sldMk cId="2767642892" sldId="269"/>
        </pc:sldMkLst>
        <pc:spChg chg="mod">
          <ac:chgData name="Pedro Sanchez Naranjo" userId="a983fd792812d86b" providerId="LiveId" clId="{C1930945-36F1-4D3F-BF24-CEEB2DCC112D}" dt="2020-02-10T18:10:22.662" v="21" actId="27636"/>
          <ac:spMkLst>
            <pc:docMk/>
            <pc:sldMk cId="2767642892" sldId="269"/>
            <ac:spMk id="2" creationId="{794D0EC6-F4E1-4C75-B230-2C38DA40A650}"/>
          </ac:spMkLst>
        </pc:spChg>
      </pc:sldChg>
      <pc:sldChg chg="modSp">
        <pc:chgData name="Pedro Sanchez Naranjo" userId="a983fd792812d86b" providerId="LiveId" clId="{C1930945-36F1-4D3F-BF24-CEEB2DCC112D}" dt="2020-02-10T18:11:30.090" v="106" actId="14100"/>
        <pc:sldMkLst>
          <pc:docMk/>
          <pc:sldMk cId="4167471142" sldId="270"/>
        </pc:sldMkLst>
        <pc:spChg chg="mod">
          <ac:chgData name="Pedro Sanchez Naranjo" userId="a983fd792812d86b" providerId="LiveId" clId="{C1930945-36F1-4D3F-BF24-CEEB2DCC112D}" dt="2020-02-10T18:11:30.090" v="106" actId="14100"/>
          <ac:spMkLst>
            <pc:docMk/>
            <pc:sldMk cId="4167471142" sldId="270"/>
            <ac:spMk id="2" creationId="{D646A02F-24FC-48E1-BE47-9A32ACA85890}"/>
          </ac:spMkLst>
        </pc:spChg>
      </pc:sldChg>
      <pc:sldChg chg="addSp delSp modSp mod setBg">
        <pc:chgData name="Pedro Sanchez Naranjo" userId="a983fd792812d86b" providerId="LiveId" clId="{C1930945-36F1-4D3F-BF24-CEEB2DCC112D}" dt="2020-02-12T19:03:23.071" v="1730" actId="26606"/>
        <pc:sldMkLst>
          <pc:docMk/>
          <pc:sldMk cId="3250433280" sldId="273"/>
        </pc:sldMkLst>
        <pc:spChg chg="mo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2" creationId="{62EF540C-63D9-4102-9168-DD270C7DEE76}"/>
          </ac:spMkLst>
        </pc:spChg>
        <pc:spChg chg="mo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3" creationId="{2B258DCE-7C48-4DD8-AE50-AF69CD5ACED3}"/>
          </ac:spMkLst>
        </pc:spChg>
        <pc:spChg chg="add del">
          <ac:chgData name="Pedro Sanchez Naranjo" userId="a983fd792812d86b" providerId="LiveId" clId="{C1930945-36F1-4D3F-BF24-CEEB2DCC112D}" dt="2020-02-12T19:03:23.007" v="1729" actId="26606"/>
          <ac:spMkLst>
            <pc:docMk/>
            <pc:sldMk cId="3250433280" sldId="273"/>
            <ac:spMk id="8" creationId="{C49C63CB-8600-4089-853A-1817043B38F6}"/>
          </ac:spMkLst>
        </pc:spChg>
        <pc:spChg chg="ad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9" creationId="{C1000A71-EAA0-4A28-9813-F75E9271631B}"/>
          </ac:spMkLst>
        </pc:spChg>
        <pc:spChg chg="ad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11" creationId="{3CD1EA40-7116-4FCB-9369-70F29FAA91EC}"/>
          </ac:spMkLst>
        </pc:spChg>
        <pc:spChg chg="add del">
          <ac:chgData name="Pedro Sanchez Naranjo" userId="a983fd792812d86b" providerId="LiveId" clId="{C1930945-36F1-4D3F-BF24-CEEB2DCC112D}" dt="2020-02-12T19:03:23.007" v="1729" actId="26606"/>
          <ac:spMkLst>
            <pc:docMk/>
            <pc:sldMk cId="3250433280" sldId="273"/>
            <ac:spMk id="12" creationId="{E5B60007-4A8B-4339-809E-4BCC1195268B}"/>
          </ac:spMkLst>
        </pc:spChg>
        <pc:spChg chg="ad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13" creationId="{A5271697-90F1-4A23-8EF2-0179F2EAFACB}"/>
          </ac:spMkLst>
        </pc:spChg>
        <pc:spChg chg="add del">
          <ac:chgData name="Pedro Sanchez Naranjo" userId="a983fd792812d86b" providerId="LiveId" clId="{C1930945-36F1-4D3F-BF24-CEEB2DCC112D}" dt="2020-02-12T19:03:23.007" v="1729" actId="26606"/>
          <ac:spMkLst>
            <pc:docMk/>
            <pc:sldMk cId="3250433280" sldId="273"/>
            <ac:spMk id="14" creationId="{3759E26B-70C3-4FA3-9DA6-9BA2E06BCA77}"/>
          </ac:spMkLst>
        </pc:spChg>
        <pc:spChg chg="add">
          <ac:chgData name="Pedro Sanchez Naranjo" userId="a983fd792812d86b" providerId="LiveId" clId="{C1930945-36F1-4D3F-BF24-CEEB2DCC112D}" dt="2020-02-12T19:03:23.071" v="1730" actId="26606"/>
          <ac:spMkLst>
            <pc:docMk/>
            <pc:sldMk cId="3250433280" sldId="273"/>
            <ac:spMk id="37" creationId="{D9F5512A-48E1-4C07-B75E-3CCC517B6804}"/>
          </ac:spMkLst>
        </pc:spChg>
        <pc:grpChg chg="add">
          <ac:chgData name="Pedro Sanchez Naranjo" userId="a983fd792812d86b" providerId="LiveId" clId="{C1930945-36F1-4D3F-BF24-CEEB2DCC112D}" dt="2020-02-12T19:03:23.071" v="1730" actId="26606"/>
          <ac:grpSpMkLst>
            <pc:docMk/>
            <pc:sldMk cId="3250433280" sldId="273"/>
            <ac:grpSpMk id="15" creationId="{CDEBFF3A-F831-4F03-A169-990BDB6B99BA}"/>
          </ac:grpSpMkLst>
        </pc:grpChg>
        <pc:picChg chg="add">
          <ac:chgData name="Pedro Sanchez Naranjo" userId="a983fd792812d86b" providerId="LiveId" clId="{C1930945-36F1-4D3F-BF24-CEEB2DCC112D}" dt="2020-02-12T19:03:23.071" v="1730" actId="26606"/>
          <ac:picMkLst>
            <pc:docMk/>
            <pc:sldMk cId="3250433280" sldId="273"/>
            <ac:picMk id="5" creationId="{67196172-5F49-4153-9AB8-6D5D80C6F209}"/>
          </ac:picMkLst>
        </pc:picChg>
        <pc:picChg chg="add del">
          <ac:chgData name="Pedro Sanchez Naranjo" userId="a983fd792812d86b" providerId="LiveId" clId="{C1930945-36F1-4D3F-BF24-CEEB2DCC112D}" dt="2020-02-12T19:03:23.007" v="1729" actId="26606"/>
          <ac:picMkLst>
            <pc:docMk/>
            <pc:sldMk cId="3250433280" sldId="273"/>
            <ac:picMk id="10" creationId="{9598AC5C-A5D7-4EDB-A072-6615223356B2}"/>
          </ac:picMkLst>
        </pc:picChg>
      </pc:sldChg>
      <pc:sldChg chg="addSp delSp modSp mod setBg">
        <pc:chgData name="Pedro Sanchez Naranjo" userId="a983fd792812d86b" providerId="LiveId" clId="{C1930945-36F1-4D3F-BF24-CEEB2DCC112D}" dt="2020-02-12T19:02:56.209" v="1727"/>
        <pc:sldMkLst>
          <pc:docMk/>
          <pc:sldMk cId="2395435843" sldId="274"/>
        </pc:sldMkLst>
        <pc:spChg chg="mo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2" creationId="{B1CEE9F9-7DA5-46BE-8FD3-98FC7600B400}"/>
          </ac:spMkLst>
        </pc:spChg>
        <pc:spChg chg="del mo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3" creationId="{87541EC9-263C-4672-B5CC-D58181D9EC46}"/>
          </ac:spMkLst>
        </pc:spChg>
        <pc:spChg chg="ad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10" creationId="{778AB447-A4B7-44D2-A99D-2E39CCFBD048}"/>
          </ac:spMkLst>
        </pc:spChg>
        <pc:spChg chg="ad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12" creationId="{A5271697-90F1-4A23-8EF2-0179F2EAFACB}"/>
          </ac:spMkLst>
        </pc:spChg>
        <pc:spChg chg="ad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14" creationId="{D9F5512A-48E1-4C07-B75E-3CCC517B6804}"/>
          </ac:spMkLst>
        </pc:spChg>
        <pc:spChg chg="add">
          <ac:chgData name="Pedro Sanchez Naranjo" userId="a983fd792812d86b" providerId="LiveId" clId="{C1930945-36F1-4D3F-BF24-CEEB2DCC112D}" dt="2020-02-12T19:00:52.808" v="1699" actId="26606"/>
          <ac:spMkLst>
            <pc:docMk/>
            <pc:sldMk cId="2395435843" sldId="274"/>
            <ac:spMk id="16" creationId="{9D800584-727A-48CF-8223-244AD9717CAA}"/>
          </ac:spMkLst>
        </pc:spChg>
        <pc:grpChg chg="add">
          <ac:chgData name="Pedro Sanchez Naranjo" userId="a983fd792812d86b" providerId="LiveId" clId="{C1930945-36F1-4D3F-BF24-CEEB2DCC112D}" dt="2020-02-12T19:00:52.808" v="1699" actId="26606"/>
          <ac:grpSpMkLst>
            <pc:docMk/>
            <pc:sldMk cId="2395435843" sldId="274"/>
            <ac:grpSpMk id="18" creationId="{0F06CE9D-DF08-4313-8DD2-D81E1D59F323}"/>
          </ac:grpSpMkLst>
        </pc:grpChg>
        <pc:graphicFrameChg chg="add mod">
          <ac:chgData name="Pedro Sanchez Naranjo" userId="a983fd792812d86b" providerId="LiveId" clId="{C1930945-36F1-4D3F-BF24-CEEB2DCC112D}" dt="2020-02-12T19:02:56.209" v="1727"/>
          <ac:graphicFrameMkLst>
            <pc:docMk/>
            <pc:sldMk cId="2395435843" sldId="274"/>
            <ac:graphicFrameMk id="5" creationId="{7C18E07A-EEE9-4DC0-AE69-9C74560CBC37}"/>
          </ac:graphicFrameMkLst>
        </pc:graphicFrameChg>
      </pc:sldChg>
      <pc:sldChg chg="del">
        <pc:chgData name="Pedro Sanchez Naranjo" userId="a983fd792812d86b" providerId="LiveId" clId="{C1930945-36F1-4D3F-BF24-CEEB2DCC112D}" dt="2020-02-12T18:48:36.643" v="1346" actId="47"/>
        <pc:sldMkLst>
          <pc:docMk/>
          <pc:sldMk cId="509808768" sldId="275"/>
        </pc:sldMkLst>
      </pc:sldChg>
      <pc:sldChg chg="addSp delSp modSp">
        <pc:chgData name="Pedro Sanchez Naranjo" userId="a983fd792812d86b" providerId="LiveId" clId="{C1930945-36F1-4D3F-BF24-CEEB2DCC112D}" dt="2020-02-15T08:34:38.481" v="2256" actId="478"/>
        <pc:sldMkLst>
          <pc:docMk/>
          <pc:sldMk cId="700155352" sldId="279"/>
        </pc:sldMkLst>
        <pc:spChg chg="mod">
          <ac:chgData name="Pedro Sanchez Naranjo" userId="a983fd792812d86b" providerId="LiveId" clId="{C1930945-36F1-4D3F-BF24-CEEB2DCC112D}" dt="2020-02-13T14:34:47.139" v="1900" actId="20577"/>
          <ac:spMkLst>
            <pc:docMk/>
            <pc:sldMk cId="700155352" sldId="279"/>
            <ac:spMk id="2" creationId="{63F46416-4FE7-4296-B3AA-5796DC59695B}"/>
          </ac:spMkLst>
        </pc:spChg>
        <pc:picChg chg="add del mod">
          <ac:chgData name="Pedro Sanchez Naranjo" userId="a983fd792812d86b" providerId="LiveId" clId="{C1930945-36F1-4D3F-BF24-CEEB2DCC112D}" dt="2020-02-15T08:34:38.481" v="2256" actId="478"/>
          <ac:picMkLst>
            <pc:docMk/>
            <pc:sldMk cId="700155352" sldId="279"/>
            <ac:picMk id="5" creationId="{0B283A66-CF79-4DD6-AD5A-F7E16CB77762}"/>
          </ac:picMkLst>
        </pc:picChg>
      </pc:sldChg>
      <pc:sldChg chg="addSp delSp modSp add mod ord setBg setClrOvrMap">
        <pc:chgData name="Pedro Sanchez Naranjo" userId="a983fd792812d86b" providerId="LiveId" clId="{C1930945-36F1-4D3F-BF24-CEEB2DCC112D}" dt="2020-02-12T18:37:14.392" v="845" actId="26606"/>
        <pc:sldMkLst>
          <pc:docMk/>
          <pc:sldMk cId="1145673327" sldId="281"/>
        </pc:sldMkLst>
        <pc:spChg chg="mo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2" creationId="{62EF540C-63D9-4102-9168-DD270C7DEE76}"/>
          </ac:spMkLst>
        </pc:spChg>
        <pc:spChg chg="del mod">
          <ac:chgData name="Pedro Sanchez Naranjo" userId="a983fd792812d86b" providerId="LiveId" clId="{C1930945-36F1-4D3F-BF24-CEEB2DCC112D}" dt="2020-02-12T18:32:45.021" v="610" actId="478"/>
          <ac:spMkLst>
            <pc:docMk/>
            <pc:sldMk cId="1145673327" sldId="281"/>
            <ac:spMk id="3" creationId="{2B258DCE-7C48-4DD8-AE50-AF69CD5ACED3}"/>
          </ac:spMkLst>
        </pc:spChg>
        <pc:spChg chg="add del mod">
          <ac:chgData name="Pedro Sanchez Naranjo" userId="a983fd792812d86b" providerId="LiveId" clId="{C1930945-36F1-4D3F-BF24-CEEB2DCC112D}" dt="2020-02-12T18:32:48.826" v="611" actId="478"/>
          <ac:spMkLst>
            <pc:docMk/>
            <pc:sldMk cId="1145673327" sldId="281"/>
            <ac:spMk id="5" creationId="{6FD1899F-82C2-4F06-B7AA-9ADA3ABF474C}"/>
          </ac:spMkLst>
        </pc:spChg>
        <pc:spChg chg="add del">
          <ac:chgData name="Pedro Sanchez Naranjo" userId="a983fd792812d86b" providerId="LiveId" clId="{C1930945-36F1-4D3F-BF24-CEEB2DCC112D}" dt="2020-02-12T18:37:14.352" v="844" actId="26606"/>
          <ac:spMkLst>
            <pc:docMk/>
            <pc:sldMk cId="1145673327" sldId="281"/>
            <ac:spMk id="87" creationId="{4D834D36-D981-4EDD-B062-077BAB9C7133}"/>
          </ac:spMkLst>
        </pc:spChg>
        <pc:spChg chg="add del">
          <ac:chgData name="Pedro Sanchez Naranjo" userId="a983fd792812d86b" providerId="LiveId" clId="{C1930945-36F1-4D3F-BF24-CEEB2DCC112D}" dt="2020-02-12T18:37:14.352" v="844" actId="26606"/>
          <ac:spMkLst>
            <pc:docMk/>
            <pc:sldMk cId="1145673327" sldId="281"/>
            <ac:spMk id="91" creationId="{251BB4E6-C169-431D-9D53-2BBEBFFD1562}"/>
          </ac:spMkLst>
        </pc:spChg>
        <pc:spChg chg="add del">
          <ac:chgData name="Pedro Sanchez Naranjo" userId="a983fd792812d86b" providerId="LiveId" clId="{C1930945-36F1-4D3F-BF24-CEEB2DCC112D}" dt="2020-02-12T18:37:14.352" v="844" actId="26606"/>
          <ac:spMkLst>
            <pc:docMk/>
            <pc:sldMk cId="1145673327" sldId="281"/>
            <ac:spMk id="93" creationId="{5AFEC34A-0251-411C-A0C7-E1FB917E90B5}"/>
          </ac:spMkLst>
        </pc:spChg>
        <pc:spChg chg="add del">
          <ac:chgData name="Pedro Sanchez Naranjo" userId="a983fd792812d86b" providerId="LiveId" clId="{C1930945-36F1-4D3F-BF24-CEEB2DCC112D}" dt="2020-02-12T18:37:14.352" v="844" actId="26606"/>
          <ac:spMkLst>
            <pc:docMk/>
            <pc:sldMk cId="1145673327" sldId="281"/>
            <ac:spMk id="95" creationId="{89E9B1A9-F407-4A46-B721-26946A1A2CC8}"/>
          </ac:spMkLst>
        </pc:spChg>
        <pc:spChg chg="add del">
          <ac:chgData name="Pedro Sanchez Naranjo" userId="a983fd792812d86b" providerId="LiveId" clId="{C1930945-36F1-4D3F-BF24-CEEB2DCC112D}" dt="2020-02-12T18:37:14.352" v="844" actId="26606"/>
          <ac:spMkLst>
            <pc:docMk/>
            <pc:sldMk cId="1145673327" sldId="281"/>
            <ac:spMk id="97" creationId="{B81747D3-9737-4919-8850-65DBC9048B92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99" creationId="{31103AB2-C090-458F-B752-294F23AFA8AD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1" creationId="{83D471F3-782A-4BA1-9CAB-FF5CDF0A75E0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4" creationId="{F6E384F5-137A-40B1-97F0-694CC6ECD59C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5" creationId="{EBA87361-6D30-46E4-834B-719CF59055EA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6" creationId="{9DBC4630-03DA-474F-BBCB-BA3AE6B317A4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7" creationId="{D89DB1C0-FEEC-4CB6-88B2-F9C5562E09D1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8" creationId="{78418A25-6EAC-4140-BFE6-284E1925B5EE}"/>
          </ac:spMkLst>
        </pc:spChg>
        <pc:spChg chg="add">
          <ac:chgData name="Pedro Sanchez Naranjo" userId="a983fd792812d86b" providerId="LiveId" clId="{C1930945-36F1-4D3F-BF24-CEEB2DCC112D}" dt="2020-02-12T18:37:14.392" v="845" actId="26606"/>
          <ac:spMkLst>
            <pc:docMk/>
            <pc:sldMk cId="1145673327" sldId="281"/>
            <ac:spMk id="1049" creationId="{08163D1C-ED91-4D5F-A33B-CF1256B270D4}"/>
          </ac:spMkLst>
        </pc:spChg>
        <pc:picChg chg="add del">
          <ac:chgData name="Pedro Sanchez Naranjo" userId="a983fd792812d86b" providerId="LiveId" clId="{C1930945-36F1-4D3F-BF24-CEEB2DCC112D}" dt="2020-02-12T18:37:14.352" v="844" actId="26606"/>
          <ac:picMkLst>
            <pc:docMk/>
            <pc:sldMk cId="1145673327" sldId="281"/>
            <ac:picMk id="89" creationId="{6CFD523C-CC0D-41EB-B7F7-C615B5715FEB}"/>
          </ac:picMkLst>
        </pc:picChg>
        <pc:picChg chg="add mod ord">
          <ac:chgData name="Pedro Sanchez Naranjo" userId="a983fd792812d86b" providerId="LiveId" clId="{C1930945-36F1-4D3F-BF24-CEEB2DCC112D}" dt="2020-02-12T18:37:14.392" v="845" actId="26606"/>
          <ac:picMkLst>
            <pc:docMk/>
            <pc:sldMk cId="1145673327" sldId="281"/>
            <ac:picMk id="1026" creationId="{0A671A93-F8F0-421A-9AB8-5C9555888B49}"/>
          </ac:picMkLst>
        </pc:picChg>
        <pc:picChg chg="add mod">
          <ac:chgData name="Pedro Sanchez Naranjo" userId="a983fd792812d86b" providerId="LiveId" clId="{C1930945-36F1-4D3F-BF24-CEEB2DCC112D}" dt="2020-02-12T18:37:14.392" v="845" actId="26606"/>
          <ac:picMkLst>
            <pc:docMk/>
            <pc:sldMk cId="1145673327" sldId="281"/>
            <ac:picMk id="1028" creationId="{48AB9A23-947A-41A6-8969-4C1753B7DF1E}"/>
          </ac:picMkLst>
        </pc:picChg>
        <pc:picChg chg="add del mod">
          <ac:chgData name="Pedro Sanchez Naranjo" userId="a983fd792812d86b" providerId="LiveId" clId="{C1930945-36F1-4D3F-BF24-CEEB2DCC112D}" dt="2020-02-12T18:34:36.432" v="627" actId="478"/>
          <ac:picMkLst>
            <pc:docMk/>
            <pc:sldMk cId="1145673327" sldId="281"/>
            <ac:picMk id="1030" creationId="{68D9BD71-71A5-4D99-A19B-AB9AE96CA76F}"/>
          </ac:picMkLst>
        </pc:picChg>
        <pc:picChg chg="add del mod">
          <ac:chgData name="Pedro Sanchez Naranjo" userId="a983fd792812d86b" providerId="LiveId" clId="{C1930945-36F1-4D3F-BF24-CEEB2DCC112D}" dt="2020-02-12T18:34:59.883" v="699" actId="478"/>
          <ac:picMkLst>
            <pc:docMk/>
            <pc:sldMk cId="1145673327" sldId="281"/>
            <ac:picMk id="1032" creationId="{C068DA92-4D87-466E-AE0C-3323A280B339}"/>
          </ac:picMkLst>
        </pc:picChg>
        <pc:picChg chg="add del">
          <ac:chgData name="Pedro Sanchez Naranjo" userId="a983fd792812d86b" providerId="LiveId" clId="{C1930945-36F1-4D3F-BF24-CEEB2DCC112D}" dt="2020-02-12T18:35:13.124" v="701"/>
          <ac:picMkLst>
            <pc:docMk/>
            <pc:sldMk cId="1145673327" sldId="281"/>
            <ac:picMk id="1034" creationId="{70E411F5-2491-4064-86C2-6CC1B277394F}"/>
          </ac:picMkLst>
        </pc:picChg>
        <pc:picChg chg="add mod">
          <ac:chgData name="Pedro Sanchez Naranjo" userId="a983fd792812d86b" providerId="LiveId" clId="{C1930945-36F1-4D3F-BF24-CEEB2DCC112D}" dt="2020-02-12T18:37:14.392" v="845" actId="26606"/>
          <ac:picMkLst>
            <pc:docMk/>
            <pc:sldMk cId="1145673327" sldId="281"/>
            <ac:picMk id="1036" creationId="{2D41704F-CB9B-4035-BC2E-A09CA0FCF5C3}"/>
          </ac:picMkLst>
        </pc:picChg>
        <pc:picChg chg="add del">
          <ac:chgData name="Pedro Sanchez Naranjo" userId="a983fd792812d86b" providerId="LiveId" clId="{C1930945-36F1-4D3F-BF24-CEEB2DCC112D}" dt="2020-02-12T18:36:20.100" v="705"/>
          <ac:picMkLst>
            <pc:docMk/>
            <pc:sldMk cId="1145673327" sldId="281"/>
            <ac:picMk id="1038" creationId="{D8019711-E804-41FD-A2CE-FFE032D08D00}"/>
          </ac:picMkLst>
        </pc:picChg>
        <pc:picChg chg="add del">
          <ac:chgData name="Pedro Sanchez Naranjo" userId="a983fd792812d86b" providerId="LiveId" clId="{C1930945-36F1-4D3F-BF24-CEEB2DCC112D}" dt="2020-02-12T18:36:28.879" v="707"/>
          <ac:picMkLst>
            <pc:docMk/>
            <pc:sldMk cId="1145673327" sldId="281"/>
            <ac:picMk id="1040" creationId="{50BBC864-785F-4820-823E-85F5DF753EB4}"/>
          </ac:picMkLst>
        </pc:picChg>
        <pc:picChg chg="add mod">
          <ac:chgData name="Pedro Sanchez Naranjo" userId="a983fd792812d86b" providerId="LiveId" clId="{C1930945-36F1-4D3F-BF24-CEEB2DCC112D}" dt="2020-02-12T18:37:14.392" v="845" actId="26606"/>
          <ac:picMkLst>
            <pc:docMk/>
            <pc:sldMk cId="1145673327" sldId="281"/>
            <ac:picMk id="1042" creationId="{19D0F696-5721-481B-A2D7-8C04DBC169A6}"/>
          </ac:picMkLst>
        </pc:picChg>
      </pc:sldChg>
      <pc:sldChg chg="modSp add ord">
        <pc:chgData name="Pedro Sanchez Naranjo" userId="a983fd792812d86b" providerId="LiveId" clId="{C1930945-36F1-4D3F-BF24-CEEB2DCC112D}" dt="2020-02-10T18:12:59.957" v="168" actId="20577"/>
        <pc:sldMkLst>
          <pc:docMk/>
          <pc:sldMk cId="1496705921" sldId="282"/>
        </pc:sldMkLst>
        <pc:spChg chg="mod">
          <ac:chgData name="Pedro Sanchez Naranjo" userId="a983fd792812d86b" providerId="LiveId" clId="{C1930945-36F1-4D3F-BF24-CEEB2DCC112D}" dt="2020-02-10T18:12:59.957" v="168" actId="20577"/>
          <ac:spMkLst>
            <pc:docMk/>
            <pc:sldMk cId="1496705921" sldId="282"/>
            <ac:spMk id="2" creationId="{794D0EC6-F4E1-4C75-B230-2C38DA40A650}"/>
          </ac:spMkLst>
        </pc:spChg>
      </pc:sldChg>
      <pc:sldChg chg="addSp delSp modSp add mod ord setBg">
        <pc:chgData name="Pedro Sanchez Naranjo" userId="a983fd792812d86b" providerId="LiveId" clId="{C1930945-36F1-4D3F-BF24-CEEB2DCC112D}" dt="2020-02-12T18:57:44.800" v="1664"/>
        <pc:sldMkLst>
          <pc:docMk/>
          <pc:sldMk cId="3214371150" sldId="283"/>
        </pc:sldMkLst>
        <pc:spChg chg="mod">
          <ac:chgData name="Pedro Sanchez Naranjo" userId="a983fd792812d86b" providerId="LiveId" clId="{C1930945-36F1-4D3F-BF24-CEEB2DCC112D}" dt="2020-02-12T18:54:20.050" v="1642" actId="26606"/>
          <ac:spMkLst>
            <pc:docMk/>
            <pc:sldMk cId="3214371150" sldId="283"/>
            <ac:spMk id="2" creationId="{62EF540C-63D9-4102-9168-DD270C7DEE76}"/>
          </ac:spMkLst>
        </pc:spChg>
        <pc:spChg chg="del mod">
          <ac:chgData name="Pedro Sanchez Naranjo" userId="a983fd792812d86b" providerId="LiveId" clId="{C1930945-36F1-4D3F-BF24-CEEB2DCC112D}" dt="2020-02-12T18:54:20.050" v="1642" actId="26606"/>
          <ac:spMkLst>
            <pc:docMk/>
            <pc:sldMk cId="3214371150" sldId="283"/>
            <ac:spMk id="3" creationId="{2B258DCE-7C48-4DD8-AE50-AF69CD5ACED3}"/>
          </ac:spMkLst>
        </pc:spChg>
        <pc:spChg chg="add">
          <ac:chgData name="Pedro Sanchez Naranjo" userId="a983fd792812d86b" providerId="LiveId" clId="{C1930945-36F1-4D3F-BF24-CEEB2DCC112D}" dt="2020-02-12T18:54:20.050" v="1642" actId="26606"/>
          <ac:spMkLst>
            <pc:docMk/>
            <pc:sldMk cId="3214371150" sldId="283"/>
            <ac:spMk id="10" creationId="{46C2E80F-49A6-4372-B103-219D417A55ED}"/>
          </ac:spMkLst>
        </pc:spChg>
        <pc:graphicFrameChg chg="add mod">
          <ac:chgData name="Pedro Sanchez Naranjo" userId="a983fd792812d86b" providerId="LiveId" clId="{C1930945-36F1-4D3F-BF24-CEEB2DCC112D}" dt="2020-02-12T18:57:44.800" v="1664"/>
          <ac:graphicFrameMkLst>
            <pc:docMk/>
            <pc:sldMk cId="3214371150" sldId="283"/>
            <ac:graphicFrameMk id="5" creationId="{DD298F5C-EB16-4FD8-B09A-8734431559C8}"/>
          </ac:graphicFrameMkLst>
        </pc:graphicFrameChg>
      </pc:sldChg>
      <pc:sldChg chg="modSp add del ord">
        <pc:chgData name="Pedro Sanchez Naranjo" userId="a983fd792812d86b" providerId="LiveId" clId="{C1930945-36F1-4D3F-BF24-CEEB2DCC112D}" dt="2020-02-12T18:47:24.716" v="1302" actId="47"/>
        <pc:sldMkLst>
          <pc:docMk/>
          <pc:sldMk cId="3927859217" sldId="284"/>
        </pc:sldMkLst>
        <pc:spChg chg="mod">
          <ac:chgData name="Pedro Sanchez Naranjo" userId="a983fd792812d86b" providerId="LiveId" clId="{C1930945-36F1-4D3F-BF24-CEEB2DCC112D}" dt="2020-02-10T18:13:19.167" v="195" actId="20577"/>
          <ac:spMkLst>
            <pc:docMk/>
            <pc:sldMk cId="3927859217" sldId="284"/>
            <ac:spMk id="2" creationId="{794D0EC6-F4E1-4C75-B230-2C38DA40A650}"/>
          </ac:spMkLst>
        </pc:spChg>
      </pc:sldChg>
      <pc:sldChg chg="modSp add del">
        <pc:chgData name="Pedro Sanchez Naranjo" userId="a983fd792812d86b" providerId="LiveId" clId="{C1930945-36F1-4D3F-BF24-CEEB2DCC112D}" dt="2020-02-12T18:47:29.805" v="1303" actId="47"/>
        <pc:sldMkLst>
          <pc:docMk/>
          <pc:sldMk cId="3966506517" sldId="285"/>
        </pc:sldMkLst>
        <pc:spChg chg="mod">
          <ac:chgData name="Pedro Sanchez Naranjo" userId="a983fd792812d86b" providerId="LiveId" clId="{C1930945-36F1-4D3F-BF24-CEEB2DCC112D}" dt="2020-02-10T18:13:42.075" v="219" actId="20577"/>
          <ac:spMkLst>
            <pc:docMk/>
            <pc:sldMk cId="3966506517" sldId="285"/>
            <ac:spMk id="2" creationId="{794D0EC6-F4E1-4C75-B230-2C38DA40A650}"/>
          </ac:spMkLst>
        </pc:spChg>
      </pc:sldChg>
      <pc:sldChg chg="modSp add del">
        <pc:chgData name="Pedro Sanchez Naranjo" userId="a983fd792812d86b" providerId="LiveId" clId="{C1930945-36F1-4D3F-BF24-CEEB2DCC112D}" dt="2020-02-12T18:48:16.302" v="1328" actId="47"/>
        <pc:sldMkLst>
          <pc:docMk/>
          <pc:sldMk cId="1990800" sldId="286"/>
        </pc:sldMkLst>
        <pc:spChg chg="mod">
          <ac:chgData name="Pedro Sanchez Naranjo" userId="a983fd792812d86b" providerId="LiveId" clId="{C1930945-36F1-4D3F-BF24-CEEB2DCC112D}" dt="2020-02-10T18:14:15.114" v="246" actId="20577"/>
          <ac:spMkLst>
            <pc:docMk/>
            <pc:sldMk cId="1990800" sldId="286"/>
            <ac:spMk id="2" creationId="{794D0EC6-F4E1-4C75-B230-2C38DA40A650}"/>
          </ac:spMkLst>
        </pc:spChg>
      </pc:sldChg>
      <pc:sldChg chg="modSp add">
        <pc:chgData name="Pedro Sanchez Naranjo" userId="a983fd792812d86b" providerId="LiveId" clId="{C1930945-36F1-4D3F-BF24-CEEB2DCC112D}" dt="2020-02-10T18:14:27.457" v="266" actId="20577"/>
        <pc:sldMkLst>
          <pc:docMk/>
          <pc:sldMk cId="462868390" sldId="287"/>
        </pc:sldMkLst>
        <pc:spChg chg="mod">
          <ac:chgData name="Pedro Sanchez Naranjo" userId="a983fd792812d86b" providerId="LiveId" clId="{C1930945-36F1-4D3F-BF24-CEEB2DCC112D}" dt="2020-02-10T18:14:27.457" v="266" actId="20577"/>
          <ac:spMkLst>
            <pc:docMk/>
            <pc:sldMk cId="462868390" sldId="287"/>
            <ac:spMk id="2" creationId="{794D0EC6-F4E1-4C75-B230-2C38DA40A650}"/>
          </ac:spMkLst>
        </pc:spChg>
      </pc:sldChg>
      <pc:sldChg chg="addSp delSp modSp add mod ord setBg">
        <pc:chgData name="Pedro Sanchez Naranjo" userId="a983fd792812d86b" providerId="LiveId" clId="{C1930945-36F1-4D3F-BF24-CEEB2DCC112D}" dt="2020-02-12T19:00:22.802" v="1698" actId="26606"/>
        <pc:sldMkLst>
          <pc:docMk/>
          <pc:sldMk cId="501359661" sldId="288"/>
        </pc:sldMkLst>
        <pc:spChg chg="mo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2" creationId="{62EF540C-63D9-4102-9168-DD270C7DEE76}"/>
          </ac:spMkLst>
        </pc:spChg>
        <pc:spChg chg="mo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3" creationId="{2B258DCE-7C48-4DD8-AE50-AF69CD5ACED3}"/>
          </ac:spMkLst>
        </pc:spChg>
        <pc:spChg chg="add del">
          <ac:chgData name="Pedro Sanchez Naranjo" userId="a983fd792812d86b" providerId="LiveId" clId="{C1930945-36F1-4D3F-BF24-CEEB2DCC112D}" dt="2020-02-12T19:00:22.753" v="1697" actId="26606"/>
          <ac:spMkLst>
            <pc:docMk/>
            <pc:sldMk cId="501359661" sldId="288"/>
            <ac:spMk id="8" creationId="{8D70B121-56F4-4848-B38B-182089D909FA}"/>
          </ac:spMkLst>
        </pc:spChg>
        <pc:spChg chg="ad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9" creationId="{C1000A71-EAA0-4A28-9813-F75E9271631B}"/>
          </ac:spMkLst>
        </pc:spChg>
        <pc:spChg chg="ad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11" creationId="{3CD1EA40-7116-4FCB-9369-70F29FAA91EC}"/>
          </ac:spMkLst>
        </pc:spChg>
        <pc:spChg chg="ad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13" creationId="{A5271697-90F1-4A23-8EF2-0179F2EAFACB}"/>
          </ac:spMkLst>
        </pc:spChg>
        <pc:spChg chg="add">
          <ac:chgData name="Pedro Sanchez Naranjo" userId="a983fd792812d86b" providerId="LiveId" clId="{C1930945-36F1-4D3F-BF24-CEEB2DCC112D}" dt="2020-02-12T19:00:22.802" v="1698" actId="26606"/>
          <ac:spMkLst>
            <pc:docMk/>
            <pc:sldMk cId="501359661" sldId="288"/>
            <ac:spMk id="37" creationId="{D9F5512A-48E1-4C07-B75E-3CCC517B6804}"/>
          </ac:spMkLst>
        </pc:spChg>
        <pc:grpChg chg="add">
          <ac:chgData name="Pedro Sanchez Naranjo" userId="a983fd792812d86b" providerId="LiveId" clId="{C1930945-36F1-4D3F-BF24-CEEB2DCC112D}" dt="2020-02-12T19:00:22.802" v="1698" actId="26606"/>
          <ac:grpSpMkLst>
            <pc:docMk/>
            <pc:sldMk cId="501359661" sldId="288"/>
            <ac:grpSpMk id="15" creationId="{CDEBFF3A-F831-4F03-A169-990BDB6B99BA}"/>
          </ac:grpSpMkLst>
        </pc:grpChg>
        <pc:picChg chg="add">
          <ac:chgData name="Pedro Sanchez Naranjo" userId="a983fd792812d86b" providerId="LiveId" clId="{C1930945-36F1-4D3F-BF24-CEEB2DCC112D}" dt="2020-02-12T19:00:22.802" v="1698" actId="26606"/>
          <ac:picMkLst>
            <pc:docMk/>
            <pc:sldMk cId="501359661" sldId="288"/>
            <ac:picMk id="5" creationId="{D9586AB5-41A4-42CD-A685-B7829FF599CE}"/>
          </ac:picMkLst>
        </pc:picChg>
        <pc:cxnChg chg="add del">
          <ac:chgData name="Pedro Sanchez Naranjo" userId="a983fd792812d86b" providerId="LiveId" clId="{C1930945-36F1-4D3F-BF24-CEEB2DCC112D}" dt="2020-02-12T19:00:22.753" v="1697" actId="26606"/>
          <ac:cxnSpMkLst>
            <pc:docMk/>
            <pc:sldMk cId="501359661" sldId="288"/>
            <ac:cxnSpMk id="10" creationId="{2D72A2C9-F3CA-4216-8BAD-FA4C970C3C4E}"/>
          </ac:cxnSpMkLst>
        </pc:cxnChg>
      </pc:sldChg>
      <pc:sldChg chg="addSp delSp modSp add mod setBg">
        <pc:chgData name="Pedro Sanchez Naranjo" userId="a983fd792812d86b" providerId="LiveId" clId="{C1930945-36F1-4D3F-BF24-CEEB2DCC112D}" dt="2020-02-12T18:59:24.574" v="1669"/>
        <pc:sldMkLst>
          <pc:docMk/>
          <pc:sldMk cId="211254177" sldId="289"/>
        </pc:sldMkLst>
        <pc:spChg chg="mod">
          <ac:chgData name="Pedro Sanchez Naranjo" userId="a983fd792812d86b" providerId="LiveId" clId="{C1930945-36F1-4D3F-BF24-CEEB2DCC112D}" dt="2020-02-12T18:57:55.928" v="1665" actId="26606"/>
          <ac:spMkLst>
            <pc:docMk/>
            <pc:sldMk cId="211254177" sldId="289"/>
            <ac:spMk id="2" creationId="{62EF540C-63D9-4102-9168-DD270C7DEE76}"/>
          </ac:spMkLst>
        </pc:spChg>
        <pc:spChg chg="del mod">
          <ac:chgData name="Pedro Sanchez Naranjo" userId="a983fd792812d86b" providerId="LiveId" clId="{C1930945-36F1-4D3F-BF24-CEEB2DCC112D}" dt="2020-02-12T18:57:55.928" v="1665" actId="26606"/>
          <ac:spMkLst>
            <pc:docMk/>
            <pc:sldMk cId="211254177" sldId="289"/>
            <ac:spMk id="3" creationId="{2B258DCE-7C48-4DD8-AE50-AF69CD5ACED3}"/>
          </ac:spMkLst>
        </pc:spChg>
        <pc:spChg chg="add">
          <ac:chgData name="Pedro Sanchez Naranjo" userId="a983fd792812d86b" providerId="LiveId" clId="{C1930945-36F1-4D3F-BF24-CEEB2DCC112D}" dt="2020-02-12T18:57:55.928" v="1665" actId="26606"/>
          <ac:spMkLst>
            <pc:docMk/>
            <pc:sldMk cId="211254177" sldId="289"/>
            <ac:spMk id="10" creationId="{46C2E80F-49A6-4372-B103-219D417A55ED}"/>
          </ac:spMkLst>
        </pc:spChg>
        <pc:graphicFrameChg chg="add mod">
          <ac:chgData name="Pedro Sanchez Naranjo" userId="a983fd792812d86b" providerId="LiveId" clId="{C1930945-36F1-4D3F-BF24-CEEB2DCC112D}" dt="2020-02-12T18:59:24.574" v="1669"/>
          <ac:graphicFrameMkLst>
            <pc:docMk/>
            <pc:sldMk cId="211254177" sldId="289"/>
            <ac:graphicFrameMk id="5" creationId="{7B64F66D-D8FB-4F19-868F-A00488F2CA2B}"/>
          </ac:graphicFrameMkLst>
        </pc:graphicFrameChg>
      </pc:sldChg>
      <pc:sldChg chg="addSp delSp modSp add mod setBg setClrOvrMap delDesignElem">
        <pc:chgData name="Pedro Sanchez Naranjo" userId="a983fd792812d86b" providerId="LiveId" clId="{C1930945-36F1-4D3F-BF24-CEEB2DCC112D}" dt="2020-02-12T18:45:39.415" v="1261" actId="1076"/>
        <pc:sldMkLst>
          <pc:docMk/>
          <pc:sldMk cId="1997855135" sldId="290"/>
        </pc:sldMkLst>
        <pc:spChg chg="mod">
          <ac:chgData name="Pedro Sanchez Naranjo" userId="a983fd792812d86b" providerId="LiveId" clId="{C1930945-36F1-4D3F-BF24-CEEB2DCC112D}" dt="2020-02-12T18:43:54.971" v="1222" actId="26606"/>
          <ac:spMkLst>
            <pc:docMk/>
            <pc:sldMk cId="1997855135" sldId="290"/>
            <ac:spMk id="2" creationId="{62EF540C-63D9-4102-9168-DD270C7DEE76}"/>
          </ac:spMkLst>
        </pc:spChg>
        <pc:spChg chg="add del">
          <ac:chgData name="Pedro Sanchez Naranjo" userId="a983fd792812d86b" providerId="LiveId" clId="{C1930945-36F1-4D3F-BF24-CEEB2DCC112D}" dt="2020-02-12T18:43:54.971" v="1222" actId="26606"/>
          <ac:spMkLst>
            <pc:docMk/>
            <pc:sldMk cId="1997855135" sldId="290"/>
            <ac:spMk id="87" creationId="{F6E384F5-137A-40B1-97F0-694CC6ECD59C}"/>
          </ac:spMkLst>
        </pc:spChg>
        <pc:spChg chg="add del">
          <ac:chgData name="Pedro Sanchez Naranjo" userId="a983fd792812d86b" providerId="LiveId" clId="{C1930945-36F1-4D3F-BF24-CEEB2DCC112D}" dt="2020-02-12T18:43:54.971" v="1222" actId="26606"/>
          <ac:spMkLst>
            <pc:docMk/>
            <pc:sldMk cId="1997855135" sldId="290"/>
            <ac:spMk id="89" creationId="{9DBC4630-03DA-474F-BBCB-BA3AE6B317A4}"/>
          </ac:spMkLst>
        </pc:spChg>
        <pc:spChg chg="add del">
          <ac:chgData name="Pedro Sanchez Naranjo" userId="a983fd792812d86b" providerId="LiveId" clId="{C1930945-36F1-4D3F-BF24-CEEB2DCC112D}" dt="2020-02-12T18:43:54.971" v="1222" actId="26606"/>
          <ac:spMkLst>
            <pc:docMk/>
            <pc:sldMk cId="1997855135" sldId="290"/>
            <ac:spMk id="91" creationId="{78418A25-6EAC-4140-BFE6-284E1925B5EE}"/>
          </ac:spMkLst>
        </pc:spChg>
        <pc:spChg chg="add del">
          <ac:chgData name="Pedro Sanchez Naranjo" userId="a983fd792812d86b" providerId="LiveId" clId="{C1930945-36F1-4D3F-BF24-CEEB2DCC112D}" dt="2020-02-12T18:43:54.971" v="1222" actId="26606"/>
          <ac:spMkLst>
            <pc:docMk/>
            <pc:sldMk cId="1997855135" sldId="290"/>
            <ac:spMk id="93" creationId="{31103AB2-C090-458F-B752-294F23AFA8AD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95" creationId="{78418A25-6EAC-4140-BFE6-284E1925B5EE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97" creationId="{08163D1C-ED91-4D5F-A33B-CF1256B270D4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99" creationId="{31103AB2-C090-458F-B752-294F23AFA8AD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1" creationId="{83D471F3-782A-4BA1-9CAB-FF5CDF0A75E0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4" creationId="{F6E384F5-137A-40B1-97F0-694CC6ECD59C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5" creationId="{EBA87361-6D30-46E4-834B-719CF59055EA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6" creationId="{9DBC4630-03DA-474F-BBCB-BA3AE6B317A4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7" creationId="{D89DB1C0-FEEC-4CB6-88B2-F9C5562E09D1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8" creationId="{78418A25-6EAC-4140-BFE6-284E1925B5EE}"/>
          </ac:spMkLst>
        </pc:spChg>
        <pc:spChg chg="del">
          <ac:chgData name="Pedro Sanchez Naranjo" userId="a983fd792812d86b" providerId="LiveId" clId="{C1930945-36F1-4D3F-BF24-CEEB2DCC112D}" dt="2020-02-12T18:43:08.739" v="1220"/>
          <ac:spMkLst>
            <pc:docMk/>
            <pc:sldMk cId="1997855135" sldId="290"/>
            <ac:spMk id="1049" creationId="{08163D1C-ED91-4D5F-A33B-CF1256B270D4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0" creationId="{F6E384F5-137A-40B1-97F0-694CC6ECD59C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1" creationId="{EBA87361-6D30-46E4-834B-719CF59055EA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2" creationId="{9DBC4630-03DA-474F-BBCB-BA3AE6B317A4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3" creationId="{D89DB1C0-FEEC-4CB6-88B2-F9C5562E09D1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4" creationId="{31103AB2-C090-458F-B752-294F23AFA8AD}"/>
          </ac:spMkLst>
        </pc:spChg>
        <pc:spChg chg="add">
          <ac:chgData name="Pedro Sanchez Naranjo" userId="a983fd792812d86b" providerId="LiveId" clId="{C1930945-36F1-4D3F-BF24-CEEB2DCC112D}" dt="2020-02-12T18:43:55.005" v="1223" actId="26606"/>
          <ac:spMkLst>
            <pc:docMk/>
            <pc:sldMk cId="1997855135" sldId="290"/>
            <ac:spMk id="1055" creationId="{83D471F3-782A-4BA1-9CAB-FF5CDF0A75E0}"/>
          </ac:spMkLst>
        </pc:spChg>
        <pc:picChg chg="del mod ord">
          <ac:chgData name="Pedro Sanchez Naranjo" userId="a983fd792812d86b" providerId="LiveId" clId="{C1930945-36F1-4D3F-BF24-CEEB2DCC112D}" dt="2020-02-12T18:45:13.044" v="1253" actId="478"/>
          <ac:picMkLst>
            <pc:docMk/>
            <pc:sldMk cId="1997855135" sldId="290"/>
            <ac:picMk id="1026" creationId="{0A671A93-F8F0-421A-9AB8-5C9555888B49}"/>
          </ac:picMkLst>
        </pc:picChg>
        <pc:picChg chg="del mod ord">
          <ac:chgData name="Pedro Sanchez Naranjo" userId="a983fd792812d86b" providerId="LiveId" clId="{C1930945-36F1-4D3F-BF24-CEEB2DCC112D}" dt="2020-02-12T18:45:25.803" v="1256" actId="478"/>
          <ac:picMkLst>
            <pc:docMk/>
            <pc:sldMk cId="1997855135" sldId="290"/>
            <ac:picMk id="1028" creationId="{48AB9A23-947A-41A6-8969-4C1753B7DF1E}"/>
          </ac:picMkLst>
        </pc:picChg>
        <pc:picChg chg="del mod">
          <ac:chgData name="Pedro Sanchez Naranjo" userId="a983fd792812d86b" providerId="LiveId" clId="{C1930945-36F1-4D3F-BF24-CEEB2DCC112D}" dt="2020-02-12T18:44:51.699" v="1240" actId="478"/>
          <ac:picMkLst>
            <pc:docMk/>
            <pc:sldMk cId="1997855135" sldId="290"/>
            <ac:picMk id="1036" creationId="{2D41704F-CB9B-4035-BC2E-A09CA0FCF5C3}"/>
          </ac:picMkLst>
        </pc:picChg>
        <pc:picChg chg="del mod">
          <ac:chgData name="Pedro Sanchez Naranjo" userId="a983fd792812d86b" providerId="LiveId" clId="{C1930945-36F1-4D3F-BF24-CEEB2DCC112D}" dt="2020-02-12T18:45:30.757" v="1259" actId="478"/>
          <ac:picMkLst>
            <pc:docMk/>
            <pc:sldMk cId="1997855135" sldId="290"/>
            <ac:picMk id="1042" creationId="{19D0F696-5721-481B-A2D7-8C04DBC169A6}"/>
          </ac:picMkLst>
        </pc:picChg>
        <pc:picChg chg="add mod">
          <ac:chgData name="Pedro Sanchez Naranjo" userId="a983fd792812d86b" providerId="LiveId" clId="{C1930945-36F1-4D3F-BF24-CEEB2DCC112D}" dt="2020-02-12T18:45:07.839" v="1252" actId="1076"/>
          <ac:picMkLst>
            <pc:docMk/>
            <pc:sldMk cId="1997855135" sldId="290"/>
            <ac:picMk id="2050" creationId="{796AAFF8-0643-47DE-AD39-76615D9F3411}"/>
          </ac:picMkLst>
        </pc:picChg>
        <pc:picChg chg="add mod">
          <ac:chgData name="Pedro Sanchez Naranjo" userId="a983fd792812d86b" providerId="LiveId" clId="{C1930945-36F1-4D3F-BF24-CEEB2DCC112D}" dt="2020-02-12T18:45:17.463" v="1255" actId="1076"/>
          <ac:picMkLst>
            <pc:docMk/>
            <pc:sldMk cId="1997855135" sldId="290"/>
            <ac:picMk id="2052" creationId="{77E316FA-8B7F-4795-AD9F-15107486DBCA}"/>
          </ac:picMkLst>
        </pc:picChg>
        <pc:picChg chg="add mod">
          <ac:chgData name="Pedro Sanchez Naranjo" userId="a983fd792812d86b" providerId="LiveId" clId="{C1930945-36F1-4D3F-BF24-CEEB2DCC112D}" dt="2020-02-12T18:45:28.967" v="1258" actId="1076"/>
          <ac:picMkLst>
            <pc:docMk/>
            <pc:sldMk cId="1997855135" sldId="290"/>
            <ac:picMk id="2054" creationId="{32A3C241-5D93-40CC-AF07-3F9BD56B2AF0}"/>
          </ac:picMkLst>
        </pc:picChg>
        <pc:picChg chg="add mod">
          <ac:chgData name="Pedro Sanchez Naranjo" userId="a983fd792812d86b" providerId="LiveId" clId="{C1930945-36F1-4D3F-BF24-CEEB2DCC112D}" dt="2020-02-12T18:45:39.415" v="1261" actId="1076"/>
          <ac:picMkLst>
            <pc:docMk/>
            <pc:sldMk cId="1997855135" sldId="290"/>
            <ac:picMk id="2056" creationId="{5D12A095-F913-4D1A-9E58-C762A8C9AC72}"/>
          </ac:picMkLst>
        </pc:picChg>
      </pc:sldChg>
      <pc:sldChg chg="modSp add ord">
        <pc:chgData name="Pedro Sanchez Naranjo" userId="a983fd792812d86b" providerId="LiveId" clId="{C1930945-36F1-4D3F-BF24-CEEB2DCC112D}" dt="2020-02-12T18:44:32.915" v="1239" actId="20577"/>
        <pc:sldMkLst>
          <pc:docMk/>
          <pc:sldMk cId="3820194209" sldId="291"/>
        </pc:sldMkLst>
        <pc:spChg chg="mod">
          <ac:chgData name="Pedro Sanchez Naranjo" userId="a983fd792812d86b" providerId="LiveId" clId="{C1930945-36F1-4D3F-BF24-CEEB2DCC112D}" dt="2020-02-12T18:44:32.915" v="1239" actId="20577"/>
          <ac:spMkLst>
            <pc:docMk/>
            <pc:sldMk cId="3820194209" sldId="291"/>
            <ac:spMk id="2" creationId="{D646A02F-24FC-48E1-BE47-9A32ACA85890}"/>
          </ac:spMkLst>
        </pc:spChg>
      </pc:sldChg>
      <pc:sldChg chg="modSp add ord">
        <pc:chgData name="Pedro Sanchez Naranjo" userId="a983fd792812d86b" providerId="LiveId" clId="{C1930945-36F1-4D3F-BF24-CEEB2DCC112D}" dt="2020-02-12T18:47:22.721" v="1301"/>
        <pc:sldMkLst>
          <pc:docMk/>
          <pc:sldMk cId="956515974" sldId="292"/>
        </pc:sldMkLst>
        <pc:spChg chg="mod">
          <ac:chgData name="Pedro Sanchez Naranjo" userId="a983fd792812d86b" providerId="LiveId" clId="{C1930945-36F1-4D3F-BF24-CEEB2DCC112D}" dt="2020-02-12T18:47:17.195" v="1299" actId="20577"/>
          <ac:spMkLst>
            <pc:docMk/>
            <pc:sldMk cId="956515974" sldId="292"/>
            <ac:spMk id="2" creationId="{D646A02F-24FC-48E1-BE47-9A32ACA85890}"/>
          </ac:spMkLst>
        </pc:spChg>
      </pc:sldChg>
      <pc:sldChg chg="modSp add">
        <pc:chgData name="Pedro Sanchez Naranjo" userId="a983fd792812d86b" providerId="LiveId" clId="{C1930945-36F1-4D3F-BF24-CEEB2DCC112D}" dt="2020-02-12T18:47:56.721" v="1324" actId="20577"/>
        <pc:sldMkLst>
          <pc:docMk/>
          <pc:sldMk cId="3295438443" sldId="293"/>
        </pc:sldMkLst>
        <pc:spChg chg="mod">
          <ac:chgData name="Pedro Sanchez Naranjo" userId="a983fd792812d86b" providerId="LiveId" clId="{C1930945-36F1-4D3F-BF24-CEEB2DCC112D}" dt="2020-02-12T18:47:56.721" v="1324" actId="20577"/>
          <ac:spMkLst>
            <pc:docMk/>
            <pc:sldMk cId="3295438443" sldId="293"/>
            <ac:spMk id="2" creationId="{D646A02F-24FC-48E1-BE47-9A32ACA85890}"/>
          </ac:spMkLst>
        </pc:spChg>
      </pc:sldChg>
      <pc:sldChg chg="modSp add">
        <pc:chgData name="Pedro Sanchez Naranjo" userId="a983fd792812d86b" providerId="LiveId" clId="{C1930945-36F1-4D3F-BF24-CEEB2DCC112D}" dt="2020-02-12T18:48:08.723" v="1326"/>
        <pc:sldMkLst>
          <pc:docMk/>
          <pc:sldMk cId="4282195202" sldId="294"/>
        </pc:sldMkLst>
        <pc:spChg chg="mod">
          <ac:chgData name="Pedro Sanchez Naranjo" userId="a983fd792812d86b" providerId="LiveId" clId="{C1930945-36F1-4D3F-BF24-CEEB2DCC112D}" dt="2020-02-12T18:48:08.723" v="1326"/>
          <ac:spMkLst>
            <pc:docMk/>
            <pc:sldMk cId="4282195202" sldId="294"/>
            <ac:spMk id="2" creationId="{D646A02F-24FC-48E1-BE47-9A32ACA85890}"/>
          </ac:spMkLst>
        </pc:spChg>
      </pc:sldChg>
      <pc:sldChg chg="modSp add ord">
        <pc:chgData name="Pedro Sanchez Naranjo" userId="a983fd792812d86b" providerId="LiveId" clId="{C1930945-36F1-4D3F-BF24-CEEB2DCC112D}" dt="2020-02-12T19:00:01.465" v="1695" actId="20577"/>
        <pc:sldMkLst>
          <pc:docMk/>
          <pc:sldMk cId="2425486276" sldId="295"/>
        </pc:sldMkLst>
        <pc:spChg chg="mod">
          <ac:chgData name="Pedro Sanchez Naranjo" userId="a983fd792812d86b" providerId="LiveId" clId="{C1930945-36F1-4D3F-BF24-CEEB2DCC112D}" dt="2020-02-12T19:00:01.465" v="1695" actId="20577"/>
          <ac:spMkLst>
            <pc:docMk/>
            <pc:sldMk cId="2425486276" sldId="295"/>
            <ac:spMk id="2" creationId="{D646A02F-24FC-48E1-BE47-9A32ACA85890}"/>
          </ac:spMkLst>
        </pc:spChg>
      </pc:sldChg>
      <pc:sldChg chg="modSp add ord">
        <pc:chgData name="Pedro Sanchez Naranjo" userId="a983fd792812d86b" providerId="LiveId" clId="{C1930945-36F1-4D3F-BF24-CEEB2DCC112D}" dt="2020-02-12T18:48:31.946" v="1345" actId="20577"/>
        <pc:sldMkLst>
          <pc:docMk/>
          <pc:sldMk cId="4267251322" sldId="296"/>
        </pc:sldMkLst>
        <pc:spChg chg="mod">
          <ac:chgData name="Pedro Sanchez Naranjo" userId="a983fd792812d86b" providerId="LiveId" clId="{C1930945-36F1-4D3F-BF24-CEEB2DCC112D}" dt="2020-02-12T18:48:31.946" v="1345" actId="20577"/>
          <ac:spMkLst>
            <pc:docMk/>
            <pc:sldMk cId="4267251322" sldId="296"/>
            <ac:spMk id="2" creationId="{794D0EC6-F4E1-4C75-B230-2C38DA40A650}"/>
          </ac:spMkLst>
        </pc:spChg>
      </pc:sldChg>
      <pc:sldChg chg="addSp modSp add mod setBg">
        <pc:chgData name="Pedro Sanchez Naranjo" userId="a983fd792812d86b" providerId="LiveId" clId="{C1930945-36F1-4D3F-BF24-CEEB2DCC112D}" dt="2020-02-12T18:51:43.175" v="1493" actId="26606"/>
        <pc:sldMkLst>
          <pc:docMk/>
          <pc:sldMk cId="2225429697" sldId="297"/>
        </pc:sldMkLst>
        <pc:spChg chg="mod">
          <ac:chgData name="Pedro Sanchez Naranjo" userId="a983fd792812d86b" providerId="LiveId" clId="{C1930945-36F1-4D3F-BF24-CEEB2DCC112D}" dt="2020-02-12T18:51:43.175" v="1493" actId="26606"/>
          <ac:spMkLst>
            <pc:docMk/>
            <pc:sldMk cId="2225429697" sldId="297"/>
            <ac:spMk id="2" creationId="{62EF540C-63D9-4102-9168-DD270C7DEE76}"/>
          </ac:spMkLst>
        </pc:spChg>
        <pc:spChg chg="mod ord">
          <ac:chgData name="Pedro Sanchez Naranjo" userId="a983fd792812d86b" providerId="LiveId" clId="{C1930945-36F1-4D3F-BF24-CEEB2DCC112D}" dt="2020-02-12T18:51:43.175" v="1493" actId="26606"/>
          <ac:spMkLst>
            <pc:docMk/>
            <pc:sldMk cId="2225429697" sldId="297"/>
            <ac:spMk id="3" creationId="{2B258DCE-7C48-4DD8-AE50-AF69CD5ACED3}"/>
          </ac:spMkLst>
        </pc:spChg>
        <pc:spChg chg="add">
          <ac:chgData name="Pedro Sanchez Naranjo" userId="a983fd792812d86b" providerId="LiveId" clId="{C1930945-36F1-4D3F-BF24-CEEB2DCC112D}" dt="2020-02-12T18:51:43.175" v="1493" actId="26606"/>
          <ac:spMkLst>
            <pc:docMk/>
            <pc:sldMk cId="2225429697" sldId="297"/>
            <ac:spMk id="71" creationId="{AFA67CD3-AB4E-4A7A-BEB8-53C445D8C44E}"/>
          </ac:spMkLst>
        </pc:spChg>
        <pc:spChg chg="add">
          <ac:chgData name="Pedro Sanchez Naranjo" userId="a983fd792812d86b" providerId="LiveId" clId="{C1930945-36F1-4D3F-BF24-CEEB2DCC112D}" dt="2020-02-12T18:51:43.175" v="1493" actId="26606"/>
          <ac:spMkLst>
            <pc:docMk/>
            <pc:sldMk cId="2225429697" sldId="297"/>
            <ac:spMk id="75" creationId="{339C8D78-A644-462F-B674-F440635E5353}"/>
          </ac:spMkLst>
        </pc:spChg>
        <pc:picChg chg="add">
          <ac:chgData name="Pedro Sanchez Naranjo" userId="a983fd792812d86b" providerId="LiveId" clId="{C1930945-36F1-4D3F-BF24-CEEB2DCC112D}" dt="2020-02-12T18:51:43.175" v="1493" actId="26606"/>
          <ac:picMkLst>
            <pc:docMk/>
            <pc:sldMk cId="2225429697" sldId="297"/>
            <ac:picMk id="73" creationId="{07CF545F-9C2E-4446-97CD-AD92990C2B68}"/>
          </ac:picMkLst>
        </pc:picChg>
        <pc:picChg chg="add mod">
          <ac:chgData name="Pedro Sanchez Naranjo" userId="a983fd792812d86b" providerId="LiveId" clId="{C1930945-36F1-4D3F-BF24-CEEB2DCC112D}" dt="2020-02-12T18:51:43.175" v="1493" actId="26606"/>
          <ac:picMkLst>
            <pc:docMk/>
            <pc:sldMk cId="2225429697" sldId="297"/>
            <ac:picMk id="3074" creationId="{F85584D7-4B47-4349-A6DB-27AE220D2C3E}"/>
          </ac:picMkLst>
        </pc:picChg>
      </pc:sldChg>
      <pc:sldChg chg="addSp delSp modSp add mod setBg">
        <pc:chgData name="Pedro Sanchez Naranjo" userId="a983fd792812d86b" providerId="LiveId" clId="{C1930945-36F1-4D3F-BF24-CEEB2DCC112D}" dt="2020-02-12T18:53:57.156" v="1641" actId="26606"/>
        <pc:sldMkLst>
          <pc:docMk/>
          <pc:sldMk cId="785817970" sldId="298"/>
        </pc:sldMkLst>
        <pc:spChg chg="mod">
          <ac:chgData name="Pedro Sanchez Naranjo" userId="a983fd792812d86b" providerId="LiveId" clId="{C1930945-36F1-4D3F-BF24-CEEB2DCC112D}" dt="2020-02-12T18:53:57.156" v="1641" actId="26606"/>
          <ac:spMkLst>
            <pc:docMk/>
            <pc:sldMk cId="785817970" sldId="298"/>
            <ac:spMk id="2" creationId="{62EF540C-63D9-4102-9168-DD270C7DEE76}"/>
          </ac:spMkLst>
        </pc:spChg>
        <pc:spChg chg="del mod">
          <ac:chgData name="Pedro Sanchez Naranjo" userId="a983fd792812d86b" providerId="LiveId" clId="{C1930945-36F1-4D3F-BF24-CEEB2DCC112D}" dt="2020-02-12T18:53:57.156" v="1641" actId="26606"/>
          <ac:spMkLst>
            <pc:docMk/>
            <pc:sldMk cId="785817970" sldId="298"/>
            <ac:spMk id="3" creationId="{2B258DCE-7C48-4DD8-AE50-AF69CD5ACED3}"/>
          </ac:spMkLst>
        </pc:spChg>
        <pc:spChg chg="add">
          <ac:chgData name="Pedro Sanchez Naranjo" userId="a983fd792812d86b" providerId="LiveId" clId="{C1930945-36F1-4D3F-BF24-CEEB2DCC112D}" dt="2020-02-12T18:53:57.156" v="1641" actId="26606"/>
          <ac:spMkLst>
            <pc:docMk/>
            <pc:sldMk cId="785817970" sldId="298"/>
            <ac:spMk id="10" creationId="{46C2E80F-49A6-4372-B103-219D417A55ED}"/>
          </ac:spMkLst>
        </pc:spChg>
        <pc:graphicFrameChg chg="add">
          <ac:chgData name="Pedro Sanchez Naranjo" userId="a983fd792812d86b" providerId="LiveId" clId="{C1930945-36F1-4D3F-BF24-CEEB2DCC112D}" dt="2020-02-12T18:53:57.156" v="1641" actId="26606"/>
          <ac:graphicFrameMkLst>
            <pc:docMk/>
            <pc:sldMk cId="785817970" sldId="298"/>
            <ac:graphicFrameMk id="5" creationId="{426171DD-0F7D-43C1-BB7B-FA35258F6C44}"/>
          </ac:graphicFrameMkLst>
        </pc:graphicFrameChg>
      </pc:sldChg>
      <pc:sldChg chg="delSp modSp add setBg delDesignElem">
        <pc:chgData name="Pedro Sanchez Naranjo" userId="a983fd792812d86b" providerId="LiveId" clId="{C1930945-36F1-4D3F-BF24-CEEB2DCC112D}" dt="2020-02-12T19:04:47.509" v="1849" actId="20577"/>
        <pc:sldMkLst>
          <pc:docMk/>
          <pc:sldMk cId="3376348631" sldId="299"/>
        </pc:sldMkLst>
        <pc:spChg chg="mod">
          <ac:chgData name="Pedro Sanchez Naranjo" userId="a983fd792812d86b" providerId="LiveId" clId="{C1930945-36F1-4D3F-BF24-CEEB2DCC112D}" dt="2020-02-12T19:03:57.653" v="1740" actId="20577"/>
          <ac:spMkLst>
            <pc:docMk/>
            <pc:sldMk cId="3376348631" sldId="299"/>
            <ac:spMk id="2" creationId="{62EF540C-63D9-4102-9168-DD270C7DEE76}"/>
          </ac:spMkLst>
        </pc:spChg>
        <pc:spChg chg="del">
          <ac:chgData name="Pedro Sanchez Naranjo" userId="a983fd792812d86b" providerId="LiveId" clId="{C1930945-36F1-4D3F-BF24-CEEB2DCC112D}" dt="2020-02-12T19:03:50.900" v="1732"/>
          <ac:spMkLst>
            <pc:docMk/>
            <pc:sldMk cId="3376348631" sldId="299"/>
            <ac:spMk id="10" creationId="{46C2E80F-49A6-4372-B103-219D417A55ED}"/>
          </ac:spMkLst>
        </pc:spChg>
        <pc:graphicFrameChg chg="mod">
          <ac:chgData name="Pedro Sanchez Naranjo" userId="a983fd792812d86b" providerId="LiveId" clId="{C1930945-36F1-4D3F-BF24-CEEB2DCC112D}" dt="2020-02-12T19:04:47.509" v="1849" actId="20577"/>
          <ac:graphicFrameMkLst>
            <pc:docMk/>
            <pc:sldMk cId="3376348631" sldId="299"/>
            <ac:graphicFrameMk id="5" creationId="{426171DD-0F7D-43C1-BB7B-FA35258F6C44}"/>
          </ac:graphicFrameMkLst>
        </pc:graphicFrameChg>
      </pc:sldChg>
      <pc:sldChg chg="addSp delSp modSp add del ord">
        <pc:chgData name="Pedro Sanchez Naranjo" userId="a983fd792812d86b" providerId="LiveId" clId="{C1930945-36F1-4D3F-BF24-CEEB2DCC112D}" dt="2020-02-15T08:25:56.583" v="1910" actId="47"/>
        <pc:sldMkLst>
          <pc:docMk/>
          <pc:sldMk cId="2995036877" sldId="300"/>
        </pc:sldMkLst>
        <pc:spChg chg="del">
          <ac:chgData name="Pedro Sanchez Naranjo" userId="a983fd792812d86b" providerId="LiveId" clId="{C1930945-36F1-4D3F-BF24-CEEB2DCC112D}" dt="2020-02-15T08:25:25.905" v="1904" actId="478"/>
          <ac:spMkLst>
            <pc:docMk/>
            <pc:sldMk cId="2995036877" sldId="300"/>
            <ac:spMk id="2" creationId="{63F46416-4FE7-4296-B3AA-5796DC59695B}"/>
          </ac:spMkLst>
        </pc:spChg>
        <pc:spChg chg="del">
          <ac:chgData name="Pedro Sanchez Naranjo" userId="a983fd792812d86b" providerId="LiveId" clId="{C1930945-36F1-4D3F-BF24-CEEB2DCC112D}" dt="2020-02-15T08:25:31.425" v="1906" actId="478"/>
          <ac:spMkLst>
            <pc:docMk/>
            <pc:sldMk cId="2995036877" sldId="300"/>
            <ac:spMk id="3" creationId="{91C7E957-89D6-42F9-AB00-39545549B180}"/>
          </ac:spMkLst>
        </pc:spChg>
        <pc:spChg chg="add del mod">
          <ac:chgData name="Pedro Sanchez Naranjo" userId="a983fd792812d86b" providerId="LiveId" clId="{C1930945-36F1-4D3F-BF24-CEEB2DCC112D}" dt="2020-02-15T08:25:28.417" v="1905" actId="478"/>
          <ac:spMkLst>
            <pc:docMk/>
            <pc:sldMk cId="2995036877" sldId="300"/>
            <ac:spMk id="5" creationId="{6FB2A9C4-C42E-4A9C-823B-9A2F84AFC2FF}"/>
          </ac:spMkLst>
        </pc:spChg>
        <pc:spChg chg="add del mod">
          <ac:chgData name="Pedro Sanchez Naranjo" userId="a983fd792812d86b" providerId="LiveId" clId="{C1930945-36F1-4D3F-BF24-CEEB2DCC112D}" dt="2020-02-15T08:25:33.587" v="1908" actId="478"/>
          <ac:spMkLst>
            <pc:docMk/>
            <pc:sldMk cId="2995036877" sldId="300"/>
            <ac:spMk id="7" creationId="{2E111498-608C-4A39-BC72-7038EFF441A7}"/>
          </ac:spMkLst>
        </pc:spChg>
      </pc:sldChg>
      <pc:sldChg chg="addSp delSp modSp add mod setBg">
        <pc:chgData name="Pedro Sanchez Naranjo" userId="a983fd792812d86b" providerId="LiveId" clId="{C1930945-36F1-4D3F-BF24-CEEB2DCC112D}" dt="2020-02-15T08:31:39.708" v="2254" actId="1076"/>
        <pc:sldMkLst>
          <pc:docMk/>
          <pc:sldMk cId="3695564190" sldId="301"/>
        </pc:sldMkLst>
        <pc:spChg chg="del">
          <ac:chgData name="Pedro Sanchez Naranjo" userId="a983fd792812d86b" providerId="LiveId" clId="{C1930945-36F1-4D3F-BF24-CEEB2DCC112D}" dt="2020-02-15T08:26:22.243" v="1911" actId="478"/>
          <ac:spMkLst>
            <pc:docMk/>
            <pc:sldMk cId="3695564190" sldId="301"/>
            <ac:spMk id="2" creationId="{794D0EC6-F4E1-4C75-B230-2C38DA40A650}"/>
          </ac:spMkLst>
        </pc:spChg>
        <pc:spChg chg="add del mod">
          <ac:chgData name="Pedro Sanchez Naranjo" userId="a983fd792812d86b" providerId="LiveId" clId="{C1930945-36F1-4D3F-BF24-CEEB2DCC112D}" dt="2020-02-15T08:26:23.827" v="1912" actId="478"/>
          <ac:spMkLst>
            <pc:docMk/>
            <pc:sldMk cId="3695564190" sldId="301"/>
            <ac:spMk id="4" creationId="{7CE621EA-B163-400D-B8D6-80E2A89BF4AA}"/>
          </ac:spMkLst>
        </pc:spChg>
        <pc:spChg chg="add del">
          <ac:chgData name="Pedro Sanchez Naranjo" userId="a983fd792812d86b" providerId="LiveId" clId="{C1930945-36F1-4D3F-BF24-CEEB2DCC112D}" dt="2020-02-15T08:28:38.140" v="2076" actId="26606"/>
          <ac:spMkLst>
            <pc:docMk/>
            <pc:sldMk cId="3695564190" sldId="301"/>
            <ac:spMk id="75" creationId="{6F79B0DD-2C63-4EE5-804F-B8E391FC1E45}"/>
          </ac:spMkLst>
        </pc:spChg>
        <pc:spChg chg="add del">
          <ac:chgData name="Pedro Sanchez Naranjo" userId="a983fd792812d86b" providerId="LiveId" clId="{C1930945-36F1-4D3F-BF24-CEEB2DCC112D}" dt="2020-02-15T08:28:38.140" v="2076" actId="26606"/>
          <ac:spMkLst>
            <pc:docMk/>
            <pc:sldMk cId="3695564190" sldId="301"/>
            <ac:spMk id="77" creationId="{627DB8AB-CD55-4C8F-9043-52652B89231A}"/>
          </ac:spMkLst>
        </pc:spChg>
        <pc:spChg chg="add del">
          <ac:chgData name="Pedro Sanchez Naranjo" userId="a983fd792812d86b" providerId="LiveId" clId="{C1930945-36F1-4D3F-BF24-CEEB2DCC112D}" dt="2020-02-15T08:28:38.140" v="2076" actId="26606"/>
          <ac:spMkLst>
            <pc:docMk/>
            <pc:sldMk cId="3695564190" sldId="301"/>
            <ac:spMk id="79" creationId="{53059C5A-91CB-4024-9B4E-20082E25C70B}"/>
          </ac:spMkLst>
        </pc:spChg>
        <pc:spChg chg="add del">
          <ac:chgData name="Pedro Sanchez Naranjo" userId="a983fd792812d86b" providerId="LiveId" clId="{C1930945-36F1-4D3F-BF24-CEEB2DCC112D}" dt="2020-02-15T08:28:38.140" v="2076" actId="26606"/>
          <ac:spMkLst>
            <pc:docMk/>
            <pc:sldMk cId="3695564190" sldId="301"/>
            <ac:spMk id="81" creationId="{184884BF-A898-4EFF-9504-E13EBE3FF62E}"/>
          </ac:spMkLst>
        </pc:spChg>
        <pc:spChg chg="add del">
          <ac:chgData name="Pedro Sanchez Naranjo" userId="a983fd792812d86b" providerId="LiveId" clId="{C1930945-36F1-4D3F-BF24-CEEB2DCC112D}" dt="2020-02-15T08:28:38.140" v="2076" actId="26606"/>
          <ac:spMkLst>
            <pc:docMk/>
            <pc:sldMk cId="3695564190" sldId="301"/>
            <ac:spMk id="83" creationId="{7B32D337-FDA6-4468-ADB1-7038E5FC0BA9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85" creationId="{1D5037CA-A2EE-4AB1-869B-76219B61EBF6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87" creationId="{03EE06E7-68E3-478C-8B9B-551876F1B7C2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89" creationId="{34533210-0571-49A3-9F72-A917C934BC05}"/>
          </ac:spMkLst>
        </pc:spChg>
        <pc:spChg chg="add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92" creationId="{BFDC535F-AC0A-417D-96AB-6706BECACD95}"/>
          </ac:spMkLst>
        </pc:spChg>
        <pc:spChg chg="add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94" creationId="{97AAAF8E-31DB-4148-8FCA-4D8233D691C6}"/>
          </ac:spMkLst>
        </pc:spChg>
        <pc:spChg chg="add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96" creationId="{AA274328-4774-4DF9-BA53-452565122FBB}"/>
          </ac:spMkLst>
        </pc:spChg>
        <pc:spChg chg="add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98" creationId="{01C7B46D-2FEF-4FAA-915B-8B21A66BB647}"/>
          </ac:spMkLst>
        </pc:spChg>
        <pc:spChg chg="add del">
          <ac:chgData name="Pedro Sanchez Naranjo" userId="a983fd792812d86b" providerId="LiveId" clId="{C1930945-36F1-4D3F-BF24-CEEB2DCC112D}" dt="2020-02-15T08:29:37.646" v="2149" actId="26606"/>
          <ac:spMkLst>
            <pc:docMk/>
            <pc:sldMk cId="3695564190" sldId="301"/>
            <ac:spMk id="145" creationId="{D9C4A1E0-B30B-4F81-873C-F77710333B2A}"/>
          </ac:spMkLst>
        </pc:spChg>
        <pc:spChg chg="add del">
          <ac:chgData name="Pedro Sanchez Naranjo" userId="a983fd792812d86b" providerId="LiveId" clId="{C1930945-36F1-4D3F-BF24-CEEB2DCC112D}" dt="2020-02-15T08:29:37.646" v="2149" actId="26606"/>
          <ac:spMkLst>
            <pc:docMk/>
            <pc:sldMk cId="3695564190" sldId="301"/>
            <ac:spMk id="147" creationId="{2884BC28-8C65-4886-B01A-667342EB70D7}"/>
          </ac:spMkLst>
        </pc:spChg>
        <pc:spChg chg="add del">
          <ac:chgData name="Pedro Sanchez Naranjo" userId="a983fd792812d86b" providerId="LiveId" clId="{C1930945-36F1-4D3F-BF24-CEEB2DCC112D}" dt="2020-02-15T08:29:37.646" v="2149" actId="26606"/>
          <ac:spMkLst>
            <pc:docMk/>
            <pc:sldMk cId="3695564190" sldId="301"/>
            <ac:spMk id="149" creationId="{0FC820FD-F8C0-4426-A38A-5B80A2E5286F}"/>
          </ac:spMkLst>
        </pc:spChg>
        <pc:spChg chg="add del">
          <ac:chgData name="Pedro Sanchez Naranjo" userId="a983fd792812d86b" providerId="LiveId" clId="{C1930945-36F1-4D3F-BF24-CEEB2DCC112D}" dt="2020-02-15T08:29:37.646" v="2149" actId="26606"/>
          <ac:spMkLst>
            <pc:docMk/>
            <pc:sldMk cId="3695564190" sldId="301"/>
            <ac:spMk id="151" creationId="{E1DAA296-54E3-4547-B36F-E8B35335378A}"/>
          </ac:spMkLst>
        </pc:spChg>
        <pc:spChg chg="add del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153" creationId="{6B5AB787-5A1E-418D-8980-5F3361C65541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1032" creationId="{A06622B5-0D3E-459F-977C-302B9D9989E1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1033" creationId="{A8C57116-FF6E-4139-8821-B2C87DACD77F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1034" creationId="{B22EB6A2-EE25-4D0A-B8F7-560339BF7EF6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1035" creationId="{D2C3104C-4206-4F13-AC1B-BD1A0833E721}"/>
          </ac:spMkLst>
        </pc:spChg>
        <pc:spChg chg="add del">
          <ac:chgData name="Pedro Sanchez Naranjo" userId="a983fd792812d86b" providerId="LiveId" clId="{C1930945-36F1-4D3F-BF24-CEEB2DCC112D}" dt="2020-02-15T08:29:41.904" v="2152" actId="26606"/>
          <ac:spMkLst>
            <pc:docMk/>
            <pc:sldMk cId="3695564190" sldId="301"/>
            <ac:spMk id="1036" creationId="{E075FF7B-260C-401F-825B-033879C5EB45}"/>
          </ac:spMkLst>
        </pc:spChg>
        <pc:spChg chg="add del">
          <ac:chgData name="Pedro Sanchez Naranjo" userId="a983fd792812d86b" providerId="LiveId" clId="{C1930945-36F1-4D3F-BF24-CEEB2DCC112D}" dt="2020-02-15T08:29:41.888" v="2151" actId="26606"/>
          <ac:spMkLst>
            <pc:docMk/>
            <pc:sldMk cId="3695564190" sldId="301"/>
            <ac:spMk id="1038" creationId="{BFDC535F-AC0A-417D-96AB-6706BECACD95}"/>
          </ac:spMkLst>
        </pc:spChg>
        <pc:spChg chg="add del">
          <ac:chgData name="Pedro Sanchez Naranjo" userId="a983fd792812d86b" providerId="LiveId" clId="{C1930945-36F1-4D3F-BF24-CEEB2DCC112D}" dt="2020-02-15T08:29:41.888" v="2151" actId="26606"/>
          <ac:spMkLst>
            <pc:docMk/>
            <pc:sldMk cId="3695564190" sldId="301"/>
            <ac:spMk id="1039" creationId="{97AAAF8E-31DB-4148-8FCA-4D8233D691C6}"/>
          </ac:spMkLst>
        </pc:spChg>
        <pc:spChg chg="add del">
          <ac:chgData name="Pedro Sanchez Naranjo" userId="a983fd792812d86b" providerId="LiveId" clId="{C1930945-36F1-4D3F-BF24-CEEB2DCC112D}" dt="2020-02-15T08:29:41.888" v="2151" actId="26606"/>
          <ac:spMkLst>
            <pc:docMk/>
            <pc:sldMk cId="3695564190" sldId="301"/>
            <ac:spMk id="1040" creationId="{AA274328-4774-4DF9-BA53-452565122FBB}"/>
          </ac:spMkLst>
        </pc:spChg>
        <pc:spChg chg="add del">
          <ac:chgData name="Pedro Sanchez Naranjo" userId="a983fd792812d86b" providerId="LiveId" clId="{C1930945-36F1-4D3F-BF24-CEEB2DCC112D}" dt="2020-02-15T08:29:41.888" v="2151" actId="26606"/>
          <ac:spMkLst>
            <pc:docMk/>
            <pc:sldMk cId="3695564190" sldId="301"/>
            <ac:spMk id="1041" creationId="{01C7B46D-2FEF-4FAA-915B-8B21A66BB647}"/>
          </ac:spMkLst>
        </pc:spChg>
        <pc:spChg chg="add del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1043" creationId="{94E1CBB2-207D-4AB2-9FE1-BB3DFB5F50D8}"/>
          </ac:spMkLst>
        </pc:spChg>
        <pc:spChg chg="add del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1044" creationId="{7B7C8768-C0E6-4BF8-9262-74D645629035}"/>
          </ac:spMkLst>
        </pc:spChg>
        <pc:spChg chg="add del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1045" creationId="{B063FAF9-ACC5-4257-A431-AB2FCFD5CE27}"/>
          </ac:spMkLst>
        </pc:spChg>
        <pc:spChg chg="add del">
          <ac:chgData name="Pedro Sanchez Naranjo" userId="a983fd792812d86b" providerId="LiveId" clId="{C1930945-36F1-4D3F-BF24-CEEB2DCC112D}" dt="2020-02-15T08:30:02.539" v="2153" actId="26606"/>
          <ac:spMkLst>
            <pc:docMk/>
            <pc:sldMk cId="3695564190" sldId="301"/>
            <ac:spMk id="1046" creationId="{B3842A57-5543-489A-8D76-ECB59F25A14B}"/>
          </ac:spMkLst>
        </pc:spChg>
        <pc:picChg chg="add del mod ord">
          <ac:chgData name="Pedro Sanchez Naranjo" userId="a983fd792812d86b" providerId="LiveId" clId="{C1930945-36F1-4D3F-BF24-CEEB2DCC112D}" dt="2020-02-15T08:29:17.189" v="2147" actId="478"/>
          <ac:picMkLst>
            <pc:docMk/>
            <pc:sldMk cId="3695564190" sldId="301"/>
            <ac:picMk id="6" creationId="{E22D5032-FE1A-4A15-84E8-EA243A583794}"/>
          </ac:picMkLst>
        </pc:picChg>
        <pc:picChg chg="add mod">
          <ac:chgData name="Pedro Sanchez Naranjo" userId="a983fd792812d86b" providerId="LiveId" clId="{C1930945-36F1-4D3F-BF24-CEEB2DCC112D}" dt="2020-02-15T08:31:39.708" v="2254" actId="1076"/>
          <ac:picMkLst>
            <pc:docMk/>
            <pc:sldMk cId="3695564190" sldId="301"/>
            <ac:picMk id="8" creationId="{144BC2A2-518C-4850-BD61-86AD6D0717B8}"/>
          </ac:picMkLst>
        </pc:picChg>
        <pc:picChg chg="add del">
          <ac:chgData name="Pedro Sanchez Naranjo" userId="a983fd792812d86b" providerId="LiveId" clId="{C1930945-36F1-4D3F-BF24-CEEB2DCC112D}" dt="2020-02-15T08:28:55.087" v="2079" actId="478"/>
          <ac:picMkLst>
            <pc:docMk/>
            <pc:sldMk cId="3695564190" sldId="301"/>
            <ac:picMk id="23" creationId="{FC3A8C0C-8335-445E-A602-475E64700CBF}"/>
          </ac:picMkLst>
        </pc:picChg>
        <pc:picChg chg="add mod">
          <ac:chgData name="Pedro Sanchez Naranjo" userId="a983fd792812d86b" providerId="LiveId" clId="{C1930945-36F1-4D3F-BF24-CEEB2DCC112D}" dt="2020-02-15T08:30:30.285" v="2200" actId="1076"/>
          <ac:picMkLst>
            <pc:docMk/>
            <pc:sldMk cId="3695564190" sldId="301"/>
            <ac:picMk id="41" creationId="{CB0F94B5-D36D-4750-A95B-6480BDC510D9}"/>
          </ac:picMkLst>
        </pc:picChg>
        <pc:picChg chg="add del mod ord">
          <ac:chgData name="Pedro Sanchez Naranjo" userId="a983fd792812d86b" providerId="LiveId" clId="{C1930945-36F1-4D3F-BF24-CEEB2DCC112D}" dt="2020-02-15T08:30:32.368" v="2201" actId="478"/>
          <ac:picMkLst>
            <pc:docMk/>
            <pc:sldMk cId="3695564190" sldId="301"/>
            <ac:picMk id="1026" creationId="{71400134-3CEA-498C-9DDE-F629F8DB4E71}"/>
          </ac:picMkLst>
        </pc:picChg>
        <pc:picChg chg="add mod ord">
          <ac:chgData name="Pedro Sanchez Naranjo" userId="a983fd792812d86b" providerId="LiveId" clId="{C1930945-36F1-4D3F-BF24-CEEB2DCC112D}" dt="2020-02-15T08:30:23.380" v="2198" actId="1076"/>
          <ac:picMkLst>
            <pc:docMk/>
            <pc:sldMk cId="3695564190" sldId="301"/>
            <ac:picMk id="1028" creationId="{197B999A-62F4-4D7F-9375-02546C9C1D1F}"/>
          </ac:picMkLst>
        </pc:picChg>
        <pc:picChg chg="add mod ord">
          <ac:chgData name="Pedro Sanchez Naranjo" userId="a983fd792812d86b" providerId="LiveId" clId="{C1930945-36F1-4D3F-BF24-CEEB2DCC112D}" dt="2020-02-15T08:30:02.539" v="2153" actId="26606"/>
          <ac:picMkLst>
            <pc:docMk/>
            <pc:sldMk cId="3695564190" sldId="301"/>
            <ac:picMk id="1030" creationId="{8C12955E-25FB-4A1E-8438-59AF821FFAA3}"/>
          </ac:picMkLst>
        </pc:picChg>
      </pc:sldChg>
      <pc:sldChg chg="delSp modSp add ord setBg delDesignElem">
        <pc:chgData name="Pedro Sanchez Naranjo" userId="a983fd792812d86b" providerId="LiveId" clId="{C1930945-36F1-4D3F-BF24-CEEB2DCC112D}" dt="2020-02-15T08:29:14.970" v="2146" actId="1076"/>
        <pc:sldMkLst>
          <pc:docMk/>
          <pc:sldMk cId="375761834" sldId="302"/>
        </pc:sldMkLst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85" creationId="{1D5037CA-A2EE-4AB1-869B-76219B61EBF6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87" creationId="{03EE06E7-68E3-478C-8B9B-551876F1B7C2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89" creationId="{34533210-0571-49A3-9F72-A917C934BC05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1032" creationId="{A06622B5-0D3E-459F-977C-302B9D9989E1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1033" creationId="{A8C57116-FF6E-4139-8821-B2C87DACD77F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1034" creationId="{B22EB6A2-EE25-4D0A-B8F7-560339BF7EF6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1035" creationId="{D2C3104C-4206-4F13-AC1B-BD1A0833E721}"/>
          </ac:spMkLst>
        </pc:spChg>
        <pc:spChg chg="del">
          <ac:chgData name="Pedro Sanchez Naranjo" userId="a983fd792812d86b" providerId="LiveId" clId="{C1930945-36F1-4D3F-BF24-CEEB2DCC112D}" dt="2020-02-15T08:28:57.735" v="2081"/>
          <ac:spMkLst>
            <pc:docMk/>
            <pc:sldMk cId="375761834" sldId="302"/>
            <ac:spMk id="1036" creationId="{E075FF7B-260C-401F-825B-033879C5EB45}"/>
          </ac:spMkLst>
        </pc:spChg>
        <pc:picChg chg="mod">
          <ac:chgData name="Pedro Sanchez Naranjo" userId="a983fd792812d86b" providerId="LiveId" clId="{C1930945-36F1-4D3F-BF24-CEEB2DCC112D}" dt="2020-02-15T08:29:14.970" v="2146" actId="1076"/>
          <ac:picMkLst>
            <pc:docMk/>
            <pc:sldMk cId="375761834" sldId="302"/>
            <ac:picMk id="6" creationId="{E22D5032-FE1A-4A15-84E8-EA243A583794}"/>
          </ac:picMkLst>
        </pc:picChg>
        <pc:picChg chg="del">
          <ac:chgData name="Pedro Sanchez Naranjo" userId="a983fd792812d86b" providerId="LiveId" clId="{C1930945-36F1-4D3F-BF24-CEEB2DCC112D}" dt="2020-02-15T08:29:02.931" v="2087" actId="478"/>
          <ac:picMkLst>
            <pc:docMk/>
            <pc:sldMk cId="375761834" sldId="302"/>
            <ac:picMk id="1026" creationId="{71400134-3CEA-498C-9DDE-F629F8DB4E71}"/>
          </ac:picMkLst>
        </pc:picChg>
        <pc:picChg chg="del mod">
          <ac:chgData name="Pedro Sanchez Naranjo" userId="a983fd792812d86b" providerId="LiveId" clId="{C1930945-36F1-4D3F-BF24-CEEB2DCC112D}" dt="2020-02-15T08:29:01.490" v="2085" actId="478"/>
          <ac:picMkLst>
            <pc:docMk/>
            <pc:sldMk cId="375761834" sldId="302"/>
            <ac:picMk id="1028" creationId="{197B999A-62F4-4D7F-9375-02546C9C1D1F}"/>
          </ac:picMkLst>
        </pc:picChg>
        <pc:picChg chg="del">
          <ac:chgData name="Pedro Sanchez Naranjo" userId="a983fd792812d86b" providerId="LiveId" clId="{C1930945-36F1-4D3F-BF24-CEEB2DCC112D}" dt="2020-02-15T08:29:02.297" v="2086" actId="478"/>
          <ac:picMkLst>
            <pc:docMk/>
            <pc:sldMk cId="375761834" sldId="302"/>
            <ac:picMk id="1030" creationId="{8C12955E-25FB-4A1E-8438-59AF821FFAA3}"/>
          </ac:picMkLst>
        </pc:picChg>
      </pc:sldChg>
      <pc:sldChg chg="addSp delSp modSp add ord">
        <pc:chgData name="Pedro Sanchez Naranjo" userId="a983fd792812d86b" providerId="LiveId" clId="{C1930945-36F1-4D3F-BF24-CEEB2DCC112D}" dt="2020-02-15T08:41:55.553" v="2264" actId="478"/>
        <pc:sldMkLst>
          <pc:docMk/>
          <pc:sldMk cId="2716238538" sldId="303"/>
        </pc:sldMkLst>
        <pc:spChg chg="del">
          <ac:chgData name="Pedro Sanchez Naranjo" userId="a983fd792812d86b" providerId="LiveId" clId="{C1930945-36F1-4D3F-BF24-CEEB2DCC112D}" dt="2020-02-15T08:41:49.815" v="2260" actId="478"/>
          <ac:spMkLst>
            <pc:docMk/>
            <pc:sldMk cId="2716238538" sldId="303"/>
            <ac:spMk id="2" creationId="{63F46416-4FE7-4296-B3AA-5796DC59695B}"/>
          </ac:spMkLst>
        </pc:spChg>
        <pc:spChg chg="del">
          <ac:chgData name="Pedro Sanchez Naranjo" userId="a983fd792812d86b" providerId="LiveId" clId="{C1930945-36F1-4D3F-BF24-CEEB2DCC112D}" dt="2020-02-15T08:41:53.896" v="2262" actId="478"/>
          <ac:spMkLst>
            <pc:docMk/>
            <pc:sldMk cId="2716238538" sldId="303"/>
            <ac:spMk id="3" creationId="{91C7E957-89D6-42F9-AB00-39545549B180}"/>
          </ac:spMkLst>
        </pc:spChg>
        <pc:spChg chg="add del mod">
          <ac:chgData name="Pedro Sanchez Naranjo" userId="a983fd792812d86b" providerId="LiveId" clId="{C1930945-36F1-4D3F-BF24-CEEB2DCC112D}" dt="2020-02-15T08:41:52.098" v="2261" actId="478"/>
          <ac:spMkLst>
            <pc:docMk/>
            <pc:sldMk cId="2716238538" sldId="303"/>
            <ac:spMk id="5" creationId="{37C8E2CC-525E-4753-893F-F88ECEFCD178}"/>
          </ac:spMkLst>
        </pc:spChg>
        <pc:spChg chg="add del mod">
          <ac:chgData name="Pedro Sanchez Naranjo" userId="a983fd792812d86b" providerId="LiveId" clId="{C1930945-36F1-4D3F-BF24-CEEB2DCC112D}" dt="2020-02-15T08:41:55.553" v="2264" actId="478"/>
          <ac:spMkLst>
            <pc:docMk/>
            <pc:sldMk cId="2716238538" sldId="303"/>
            <ac:spMk id="7" creationId="{465848C2-D195-4680-BBC1-5216BAB59CD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83E-2"/>
          <c:y val="2.7222250043704186E-2"/>
          <c:w val="0.71779413137150905"/>
          <c:h val="0.850866828716098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3-4008-9E4F-41D1F2FDA4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3-4008-9E4F-41D1F2FDA4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3-4008-9E4F-41D1F2FDA4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43-4008-9E4F-41D1F2FDA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966232"/>
        <c:axId val="429964664"/>
      </c:areaChart>
      <c:catAx>
        <c:axId val="429966232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9964664"/>
        <c:crosses val="autoZero"/>
        <c:auto val="1"/>
        <c:lblAlgn val="ctr"/>
        <c:lblOffset val="100"/>
        <c:noMultiLvlLbl val="0"/>
      </c:catAx>
      <c:valAx>
        <c:axId val="429964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9966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457"/>
          <c:h val="0.28244038299724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911E-2"/>
          <c:y val="3.3583708165233171E-2"/>
          <c:w val="0.65185968941382322"/>
          <c:h val="0.916487587254965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2-4BFE-BB34-BDA8F22C1D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2-4BFE-BB34-BDA8F22C1D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2-4BFE-BB34-BDA8F22C1D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2-4BFE-BB34-BDA8F22C1D2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2-4BFE-BB34-BDA8F22C1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84"/>
          <c:y val="0.3281755387613951"/>
          <c:w val="0.20664930555555555"/>
          <c:h val="0.29104406900712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14AC9-ED5C-4701-B0B8-FD86C1F3221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71B99B-CCC6-4014-9AE4-66BD7E833A09}">
      <dgm:prSet custT="1"/>
      <dgm:spPr/>
      <dgm:t>
        <a:bodyPr/>
        <a:lstStyle/>
        <a:p>
          <a:r>
            <a:rPr lang="en-US" sz="1300" b="1" dirty="0" err="1">
              <a:latin typeface="+mj-lt"/>
            </a:rPr>
            <a:t>Conocer</a:t>
          </a:r>
          <a:r>
            <a:rPr lang="en-US" sz="1300" b="1" dirty="0">
              <a:latin typeface="+mj-lt"/>
            </a:rPr>
            <a:t> PowerApps</a:t>
          </a:r>
        </a:p>
      </dgm:t>
    </dgm:pt>
    <dgm:pt modelId="{3253CF38-AF0E-47A5-9B54-A482FA9B8BE0}" type="parTrans" cxnId="{27337DC5-EE35-4F53-B4DC-3DC0CB09B2BB}">
      <dgm:prSet/>
      <dgm:spPr/>
      <dgm:t>
        <a:bodyPr/>
        <a:lstStyle/>
        <a:p>
          <a:endParaRPr lang="en-US"/>
        </a:p>
      </dgm:t>
    </dgm:pt>
    <dgm:pt modelId="{9F4B019E-4E8E-417D-9512-2D54467C62E9}" type="sibTrans" cxnId="{27337DC5-EE35-4F53-B4DC-3DC0CB09B2BB}">
      <dgm:prSet/>
      <dgm:spPr/>
      <dgm:t>
        <a:bodyPr/>
        <a:lstStyle/>
        <a:p>
          <a:endParaRPr lang="en-US"/>
        </a:p>
      </dgm:t>
    </dgm:pt>
    <dgm:pt modelId="{2D97FC9E-2359-4715-A8F0-608C378C70AB}">
      <dgm:prSet custT="1"/>
      <dgm:spPr/>
      <dgm:t>
        <a:bodyPr/>
        <a:lstStyle/>
        <a:p>
          <a:r>
            <a:rPr lang="en-US" sz="1300" b="1" dirty="0" err="1">
              <a:latin typeface="+mj-lt"/>
            </a:rPr>
            <a:t>Crear</a:t>
          </a:r>
          <a:r>
            <a:rPr lang="en-US" sz="1300" b="1" dirty="0">
              <a:latin typeface="+mj-lt"/>
            </a:rPr>
            <a:t> una </a:t>
          </a:r>
          <a:r>
            <a:rPr lang="en-US" sz="1300" b="1" dirty="0" err="1">
              <a:latin typeface="+mj-lt"/>
            </a:rPr>
            <a:t>PowerApp</a:t>
          </a:r>
          <a:endParaRPr lang="en-US" sz="1300" b="1" dirty="0">
            <a:latin typeface="+mj-lt"/>
          </a:endParaRPr>
        </a:p>
      </dgm:t>
    </dgm:pt>
    <dgm:pt modelId="{0CA4B78F-DE33-4FD2-9E16-C1872F707AF3}" type="parTrans" cxnId="{95642773-218E-4352-AADF-6601969985E8}">
      <dgm:prSet/>
      <dgm:spPr/>
      <dgm:t>
        <a:bodyPr/>
        <a:lstStyle/>
        <a:p>
          <a:endParaRPr lang="en-US"/>
        </a:p>
      </dgm:t>
    </dgm:pt>
    <dgm:pt modelId="{506A17CB-A78D-4C00-85EE-4C519E4C3F36}" type="sibTrans" cxnId="{95642773-218E-4352-AADF-6601969985E8}">
      <dgm:prSet/>
      <dgm:spPr/>
      <dgm:t>
        <a:bodyPr/>
        <a:lstStyle/>
        <a:p>
          <a:endParaRPr lang="en-US"/>
        </a:p>
      </dgm:t>
    </dgm:pt>
    <dgm:pt modelId="{2898759D-2BC0-4A54-815E-88D3FBD418E3}">
      <dgm:prSet custT="1"/>
      <dgm:spPr/>
      <dgm:t>
        <a:bodyPr/>
        <a:lstStyle/>
        <a:p>
          <a:r>
            <a:rPr lang="en-US" sz="1400" b="1" dirty="0" err="1">
              <a:latin typeface="+mj-lt"/>
            </a:rPr>
            <a:t>Conocer</a:t>
          </a:r>
          <a:r>
            <a:rPr lang="en-US" sz="1400" b="1" dirty="0">
              <a:latin typeface="+mj-lt"/>
            </a:rPr>
            <a:t> </a:t>
          </a:r>
          <a:r>
            <a:rPr lang="en-US" sz="1400" b="1" dirty="0" err="1">
              <a:latin typeface="+mj-lt"/>
            </a:rPr>
            <a:t>PowerBI</a:t>
          </a:r>
          <a:endParaRPr lang="en-US" sz="1400" b="1" dirty="0">
            <a:latin typeface="+mj-lt"/>
          </a:endParaRPr>
        </a:p>
      </dgm:t>
    </dgm:pt>
    <dgm:pt modelId="{618D1647-7841-4BC0-9B8F-E3EF1931F33E}" type="parTrans" cxnId="{01A469A9-869E-4921-9C9B-90377377A71E}">
      <dgm:prSet/>
      <dgm:spPr/>
      <dgm:t>
        <a:bodyPr/>
        <a:lstStyle/>
        <a:p>
          <a:endParaRPr lang="en-US"/>
        </a:p>
      </dgm:t>
    </dgm:pt>
    <dgm:pt modelId="{EEE67748-5D30-4077-B0FD-5AE2F7EE9B43}" type="sibTrans" cxnId="{01A469A9-869E-4921-9C9B-90377377A71E}">
      <dgm:prSet/>
      <dgm:spPr/>
      <dgm:t>
        <a:bodyPr/>
        <a:lstStyle/>
        <a:p>
          <a:endParaRPr lang="en-US"/>
        </a:p>
      </dgm:t>
    </dgm:pt>
    <dgm:pt modelId="{44C1E148-218C-47B0-939F-3519AAAD5F3C}">
      <dgm:prSet custT="1"/>
      <dgm:spPr/>
      <dgm:t>
        <a:bodyPr/>
        <a:lstStyle/>
        <a:p>
          <a:r>
            <a:rPr lang="en-US" sz="1400" b="1" dirty="0" err="1">
              <a:latin typeface="+mj-lt"/>
            </a:rPr>
            <a:t>Crear</a:t>
          </a:r>
          <a:r>
            <a:rPr lang="en-US" sz="1400" b="1" dirty="0">
              <a:latin typeface="+mj-lt"/>
            </a:rPr>
            <a:t> </a:t>
          </a:r>
          <a:r>
            <a:rPr lang="en-US" sz="1400" b="1" dirty="0" err="1">
              <a:latin typeface="+mj-lt"/>
            </a:rPr>
            <a:t>informes</a:t>
          </a:r>
          <a:r>
            <a:rPr lang="en-US" sz="1400" b="1" dirty="0">
              <a:latin typeface="+mj-lt"/>
            </a:rPr>
            <a:t> </a:t>
          </a:r>
          <a:r>
            <a:rPr lang="en-US" sz="1400" b="1" dirty="0" err="1">
              <a:latin typeface="+mj-lt"/>
            </a:rPr>
            <a:t>en</a:t>
          </a:r>
          <a:r>
            <a:rPr lang="en-US" sz="1400" b="1" dirty="0">
              <a:latin typeface="+mj-lt"/>
            </a:rPr>
            <a:t> </a:t>
          </a:r>
          <a:r>
            <a:rPr lang="en-US" sz="1400" b="1" dirty="0" err="1">
              <a:latin typeface="+mj-lt"/>
            </a:rPr>
            <a:t>PowerBI</a:t>
          </a:r>
          <a:endParaRPr lang="en-US" sz="1400" b="1" dirty="0">
            <a:latin typeface="+mj-lt"/>
          </a:endParaRPr>
        </a:p>
      </dgm:t>
    </dgm:pt>
    <dgm:pt modelId="{8C3FCD00-AB5B-4789-B418-B182663689BC}" type="parTrans" cxnId="{C1C9F82B-EED9-44C7-A9E0-19B16FBD102A}">
      <dgm:prSet/>
      <dgm:spPr/>
      <dgm:t>
        <a:bodyPr/>
        <a:lstStyle/>
        <a:p>
          <a:endParaRPr lang="en-US"/>
        </a:p>
      </dgm:t>
    </dgm:pt>
    <dgm:pt modelId="{281EC579-1DCA-4E66-A756-14864929BBCE}" type="sibTrans" cxnId="{C1C9F82B-EED9-44C7-A9E0-19B16FBD102A}">
      <dgm:prSet/>
      <dgm:spPr/>
      <dgm:t>
        <a:bodyPr/>
        <a:lstStyle/>
        <a:p>
          <a:endParaRPr lang="en-US"/>
        </a:p>
      </dgm:t>
    </dgm:pt>
    <dgm:pt modelId="{725091AD-85E5-4666-9C76-1CE631D5EDE3}">
      <dgm:prSet custT="1"/>
      <dgm:spPr/>
      <dgm:t>
        <a:bodyPr/>
        <a:lstStyle/>
        <a:p>
          <a:r>
            <a:rPr lang="en-US" sz="1400" b="1" dirty="0" err="1">
              <a:latin typeface="+mj-lt"/>
            </a:rPr>
            <a:t>Conocer</a:t>
          </a:r>
          <a:r>
            <a:rPr lang="en-US" sz="1400" b="1" dirty="0">
              <a:latin typeface="+mj-lt"/>
            </a:rPr>
            <a:t> Power Automate</a:t>
          </a:r>
        </a:p>
      </dgm:t>
    </dgm:pt>
    <dgm:pt modelId="{1EA2240B-21B9-4A78-A507-0E2A6AFF00AC}" type="parTrans" cxnId="{C4E8C6BC-4C91-41AC-9B1F-34C999859948}">
      <dgm:prSet/>
      <dgm:spPr/>
      <dgm:t>
        <a:bodyPr/>
        <a:lstStyle/>
        <a:p>
          <a:endParaRPr lang="en-US"/>
        </a:p>
      </dgm:t>
    </dgm:pt>
    <dgm:pt modelId="{DDC65F25-F0FD-4390-9585-AD2E99B93715}" type="sibTrans" cxnId="{C4E8C6BC-4C91-41AC-9B1F-34C999859948}">
      <dgm:prSet/>
      <dgm:spPr/>
      <dgm:t>
        <a:bodyPr/>
        <a:lstStyle/>
        <a:p>
          <a:endParaRPr lang="en-US"/>
        </a:p>
      </dgm:t>
    </dgm:pt>
    <dgm:pt modelId="{EED6ECED-C4E2-4A84-A189-65B013895FFF}">
      <dgm:prSet/>
      <dgm:spPr/>
      <dgm:t>
        <a:bodyPr/>
        <a:lstStyle/>
        <a:p>
          <a:r>
            <a:rPr lang="en-US" b="0" dirty="0" err="1">
              <a:latin typeface="+mj-lt"/>
            </a:rPr>
            <a:t>Integrar</a:t>
          </a:r>
          <a:r>
            <a:rPr lang="en-US" b="0" dirty="0">
              <a:latin typeface="+mj-lt"/>
            </a:rPr>
            <a:t> </a:t>
          </a:r>
          <a:r>
            <a:rPr lang="en-US" b="0" dirty="0" err="1">
              <a:latin typeface="+mj-lt"/>
            </a:rPr>
            <a:t>PowerBi</a:t>
          </a:r>
          <a:r>
            <a:rPr lang="en-US" b="0" dirty="0">
              <a:latin typeface="+mj-lt"/>
            </a:rPr>
            <a:t> con PowerApps y Power Automate</a:t>
          </a:r>
        </a:p>
      </dgm:t>
    </dgm:pt>
    <dgm:pt modelId="{CB58A5C8-5B47-4A25-A607-B92EECAFE0C1}" type="parTrans" cxnId="{9D537556-CE3E-4286-A187-F8E1FF4A395B}">
      <dgm:prSet/>
      <dgm:spPr/>
      <dgm:t>
        <a:bodyPr/>
        <a:lstStyle/>
        <a:p>
          <a:endParaRPr lang="en-US"/>
        </a:p>
      </dgm:t>
    </dgm:pt>
    <dgm:pt modelId="{01FDD392-8E21-40BF-8A81-40B5DA46FE9B}" type="sibTrans" cxnId="{9D537556-CE3E-4286-A187-F8E1FF4A395B}">
      <dgm:prSet/>
      <dgm:spPr/>
      <dgm:t>
        <a:bodyPr/>
        <a:lstStyle/>
        <a:p>
          <a:endParaRPr lang="en-US"/>
        </a:p>
      </dgm:t>
    </dgm:pt>
    <dgm:pt modelId="{FC68AC32-F940-4143-97D0-6B2A89287EAD}">
      <dgm:prSet custT="1"/>
      <dgm:spPr/>
      <dgm:t>
        <a:bodyPr/>
        <a:lstStyle/>
        <a:p>
          <a:r>
            <a:rPr lang="en-US" sz="1300" b="1" dirty="0" err="1">
              <a:latin typeface="+mj-lt"/>
            </a:rPr>
            <a:t>Publicación</a:t>
          </a:r>
          <a:r>
            <a:rPr lang="en-US" sz="1300" b="1" dirty="0">
              <a:latin typeface="+mj-lt"/>
            </a:rPr>
            <a:t> de </a:t>
          </a:r>
          <a:r>
            <a:rPr lang="en-US" sz="1300" b="1" dirty="0" err="1">
              <a:latin typeface="+mj-lt"/>
            </a:rPr>
            <a:t>informes</a:t>
          </a:r>
          <a:r>
            <a:rPr lang="en-US" sz="1300" b="1" dirty="0">
              <a:latin typeface="+mj-lt"/>
            </a:rPr>
            <a:t> de </a:t>
          </a:r>
          <a:r>
            <a:rPr lang="en-US" sz="1300" b="1" dirty="0" err="1">
              <a:latin typeface="+mj-lt"/>
            </a:rPr>
            <a:t>PowerBI</a:t>
          </a:r>
          <a:endParaRPr lang="en-US" sz="1300" b="1" dirty="0">
            <a:latin typeface="+mj-lt"/>
          </a:endParaRPr>
        </a:p>
      </dgm:t>
    </dgm:pt>
    <dgm:pt modelId="{0EA2249A-5AAE-4F26-8085-A0F59B261002}" type="parTrans" cxnId="{61A4FD7C-81A7-4E3B-BF45-1899154A7E52}">
      <dgm:prSet/>
      <dgm:spPr/>
      <dgm:t>
        <a:bodyPr/>
        <a:lstStyle/>
        <a:p>
          <a:endParaRPr lang="en-US"/>
        </a:p>
      </dgm:t>
    </dgm:pt>
    <dgm:pt modelId="{6774661C-29D2-4795-9000-12387AB00033}" type="sibTrans" cxnId="{61A4FD7C-81A7-4E3B-BF45-1899154A7E52}">
      <dgm:prSet/>
      <dgm:spPr/>
      <dgm:t>
        <a:bodyPr/>
        <a:lstStyle/>
        <a:p>
          <a:endParaRPr lang="en-US"/>
        </a:p>
      </dgm:t>
    </dgm:pt>
    <dgm:pt modelId="{E368031F-BEBC-4421-91C2-B4C32F8AB325}" type="pres">
      <dgm:prSet presAssocID="{CF314AC9-ED5C-4701-B0B8-FD86C1F32216}" presName="compositeShape" presStyleCnt="0">
        <dgm:presLayoutVars>
          <dgm:chMax val="7"/>
          <dgm:dir/>
          <dgm:resizeHandles val="exact"/>
        </dgm:presLayoutVars>
      </dgm:prSet>
      <dgm:spPr/>
    </dgm:pt>
    <dgm:pt modelId="{F44A1B62-1794-4230-84DC-FCE371C5E294}" type="pres">
      <dgm:prSet presAssocID="{CF314AC9-ED5C-4701-B0B8-FD86C1F32216}" presName="wedge1" presStyleLbl="node1" presStyleIdx="0" presStyleCnt="7"/>
      <dgm:spPr/>
    </dgm:pt>
    <dgm:pt modelId="{178F03DD-4CAB-44AC-961F-68FBC6B0A4B0}" type="pres">
      <dgm:prSet presAssocID="{CF314AC9-ED5C-4701-B0B8-FD86C1F32216}" presName="dummy1a" presStyleCnt="0"/>
      <dgm:spPr/>
    </dgm:pt>
    <dgm:pt modelId="{752427F7-E71E-41F0-B063-E18798CF8155}" type="pres">
      <dgm:prSet presAssocID="{CF314AC9-ED5C-4701-B0B8-FD86C1F32216}" presName="dummy1b" presStyleCnt="0"/>
      <dgm:spPr/>
    </dgm:pt>
    <dgm:pt modelId="{3A66E809-1D46-4175-AB9F-0B1BA959938D}" type="pres">
      <dgm:prSet presAssocID="{CF314AC9-ED5C-4701-B0B8-FD86C1F32216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346CA759-19A7-4FE0-9E6A-D0F23FB4A847}" type="pres">
      <dgm:prSet presAssocID="{CF314AC9-ED5C-4701-B0B8-FD86C1F32216}" presName="wedge2" presStyleLbl="node1" presStyleIdx="1" presStyleCnt="7"/>
      <dgm:spPr/>
    </dgm:pt>
    <dgm:pt modelId="{9CDBD35D-1538-44F8-B19F-CFCF3B287952}" type="pres">
      <dgm:prSet presAssocID="{CF314AC9-ED5C-4701-B0B8-FD86C1F32216}" presName="dummy2a" presStyleCnt="0"/>
      <dgm:spPr/>
    </dgm:pt>
    <dgm:pt modelId="{06A7757A-6AEA-4AB8-A328-AC81C0592E00}" type="pres">
      <dgm:prSet presAssocID="{CF314AC9-ED5C-4701-B0B8-FD86C1F32216}" presName="dummy2b" presStyleCnt="0"/>
      <dgm:spPr/>
    </dgm:pt>
    <dgm:pt modelId="{1F25F32B-E9C5-4525-AC10-6920504A0CC2}" type="pres">
      <dgm:prSet presAssocID="{CF314AC9-ED5C-4701-B0B8-FD86C1F32216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F6E7B3CA-0F09-4A25-921D-A3A85FA4C84F}" type="pres">
      <dgm:prSet presAssocID="{CF314AC9-ED5C-4701-B0B8-FD86C1F32216}" presName="wedge3" presStyleLbl="node1" presStyleIdx="2" presStyleCnt="7"/>
      <dgm:spPr/>
    </dgm:pt>
    <dgm:pt modelId="{77DC0F3B-3575-47AE-8FDC-056154FB6963}" type="pres">
      <dgm:prSet presAssocID="{CF314AC9-ED5C-4701-B0B8-FD86C1F32216}" presName="dummy3a" presStyleCnt="0"/>
      <dgm:spPr/>
    </dgm:pt>
    <dgm:pt modelId="{91405E8D-371F-4958-912E-E1632D348316}" type="pres">
      <dgm:prSet presAssocID="{CF314AC9-ED5C-4701-B0B8-FD86C1F32216}" presName="dummy3b" presStyleCnt="0"/>
      <dgm:spPr/>
    </dgm:pt>
    <dgm:pt modelId="{57CFF2A0-7D8C-4A0B-ADBF-2AEE3B2FD664}" type="pres">
      <dgm:prSet presAssocID="{CF314AC9-ED5C-4701-B0B8-FD86C1F32216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C43BF03-FD82-41A2-9398-4D1A5DFB7A1E}" type="pres">
      <dgm:prSet presAssocID="{CF314AC9-ED5C-4701-B0B8-FD86C1F32216}" presName="wedge4" presStyleLbl="node1" presStyleIdx="3" presStyleCnt="7"/>
      <dgm:spPr/>
    </dgm:pt>
    <dgm:pt modelId="{337F78DA-E228-4984-AF3F-412E0C013048}" type="pres">
      <dgm:prSet presAssocID="{CF314AC9-ED5C-4701-B0B8-FD86C1F32216}" presName="dummy4a" presStyleCnt="0"/>
      <dgm:spPr/>
    </dgm:pt>
    <dgm:pt modelId="{7C8F3F7B-1877-4443-9D85-088D0E1A577F}" type="pres">
      <dgm:prSet presAssocID="{CF314AC9-ED5C-4701-B0B8-FD86C1F32216}" presName="dummy4b" presStyleCnt="0"/>
      <dgm:spPr/>
    </dgm:pt>
    <dgm:pt modelId="{9F2D1E12-CCAE-41D4-BD6B-F34D30E95795}" type="pres">
      <dgm:prSet presAssocID="{CF314AC9-ED5C-4701-B0B8-FD86C1F32216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48658EE-A28A-4B18-91D4-9BF7590B9BC8}" type="pres">
      <dgm:prSet presAssocID="{CF314AC9-ED5C-4701-B0B8-FD86C1F32216}" presName="wedge5" presStyleLbl="node1" presStyleIdx="4" presStyleCnt="7"/>
      <dgm:spPr/>
    </dgm:pt>
    <dgm:pt modelId="{639CF868-2459-4361-A9DD-88D730766692}" type="pres">
      <dgm:prSet presAssocID="{CF314AC9-ED5C-4701-B0B8-FD86C1F32216}" presName="dummy5a" presStyleCnt="0"/>
      <dgm:spPr/>
    </dgm:pt>
    <dgm:pt modelId="{CC0F933D-EB1B-4D64-B942-6B891C709C3B}" type="pres">
      <dgm:prSet presAssocID="{CF314AC9-ED5C-4701-B0B8-FD86C1F32216}" presName="dummy5b" presStyleCnt="0"/>
      <dgm:spPr/>
    </dgm:pt>
    <dgm:pt modelId="{9E706D35-905F-455F-B450-F2AE5F741093}" type="pres">
      <dgm:prSet presAssocID="{CF314AC9-ED5C-4701-B0B8-FD86C1F32216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EDAA19FD-B339-40D1-8072-D6E675B8A1FD}" type="pres">
      <dgm:prSet presAssocID="{CF314AC9-ED5C-4701-B0B8-FD86C1F32216}" presName="wedge6" presStyleLbl="node1" presStyleIdx="5" presStyleCnt="7"/>
      <dgm:spPr/>
    </dgm:pt>
    <dgm:pt modelId="{B72945A8-0491-48A1-A0AE-169A7772CC97}" type="pres">
      <dgm:prSet presAssocID="{CF314AC9-ED5C-4701-B0B8-FD86C1F32216}" presName="dummy6a" presStyleCnt="0"/>
      <dgm:spPr/>
    </dgm:pt>
    <dgm:pt modelId="{5E7E151F-9855-4073-99F3-EDF61CAFC5BE}" type="pres">
      <dgm:prSet presAssocID="{CF314AC9-ED5C-4701-B0B8-FD86C1F32216}" presName="dummy6b" presStyleCnt="0"/>
      <dgm:spPr/>
    </dgm:pt>
    <dgm:pt modelId="{7E91C547-43B7-42EB-9A4A-A32C8B69E4F5}" type="pres">
      <dgm:prSet presAssocID="{CF314AC9-ED5C-4701-B0B8-FD86C1F32216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568C3D1-30BB-4351-8D5B-DD60053411DC}" type="pres">
      <dgm:prSet presAssocID="{CF314AC9-ED5C-4701-B0B8-FD86C1F32216}" presName="wedge7" presStyleLbl="node1" presStyleIdx="6" presStyleCnt="7"/>
      <dgm:spPr/>
    </dgm:pt>
    <dgm:pt modelId="{FA4FD05A-DFC2-49E3-A7EA-4750E616F690}" type="pres">
      <dgm:prSet presAssocID="{CF314AC9-ED5C-4701-B0B8-FD86C1F32216}" presName="dummy7a" presStyleCnt="0"/>
      <dgm:spPr/>
    </dgm:pt>
    <dgm:pt modelId="{8EF66EDE-F387-41D8-899F-385D8B46E810}" type="pres">
      <dgm:prSet presAssocID="{CF314AC9-ED5C-4701-B0B8-FD86C1F32216}" presName="dummy7b" presStyleCnt="0"/>
      <dgm:spPr/>
    </dgm:pt>
    <dgm:pt modelId="{CD92C4B2-7E42-49FD-A57C-485109F4D24B}" type="pres">
      <dgm:prSet presAssocID="{CF314AC9-ED5C-4701-B0B8-FD86C1F32216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4E611D0-414F-4AD8-8C0D-E8621DBCB719}" type="pres">
      <dgm:prSet presAssocID="{9F4B019E-4E8E-417D-9512-2D54467C62E9}" presName="arrowWedge1" presStyleLbl="fgSibTrans2D1" presStyleIdx="0" presStyleCnt="7"/>
      <dgm:spPr/>
    </dgm:pt>
    <dgm:pt modelId="{780181EC-E284-4F0C-9C25-240F890321F4}" type="pres">
      <dgm:prSet presAssocID="{506A17CB-A78D-4C00-85EE-4C519E4C3F36}" presName="arrowWedge2" presStyleLbl="fgSibTrans2D1" presStyleIdx="1" presStyleCnt="7"/>
      <dgm:spPr/>
    </dgm:pt>
    <dgm:pt modelId="{172B3D9F-73C9-42FE-A1D7-6C987810020E}" type="pres">
      <dgm:prSet presAssocID="{EEE67748-5D30-4077-B0FD-5AE2F7EE9B43}" presName="arrowWedge3" presStyleLbl="fgSibTrans2D1" presStyleIdx="2" presStyleCnt="7"/>
      <dgm:spPr/>
    </dgm:pt>
    <dgm:pt modelId="{88E98DD3-919B-4589-A7F3-AC4F0E0C633E}" type="pres">
      <dgm:prSet presAssocID="{281EC579-1DCA-4E66-A756-14864929BBCE}" presName="arrowWedge4" presStyleLbl="fgSibTrans2D1" presStyleIdx="3" presStyleCnt="7"/>
      <dgm:spPr/>
    </dgm:pt>
    <dgm:pt modelId="{4D1C4778-64B4-4F90-8CBB-BF5C844077BF}" type="pres">
      <dgm:prSet presAssocID="{DDC65F25-F0FD-4390-9585-AD2E99B93715}" presName="arrowWedge5" presStyleLbl="fgSibTrans2D1" presStyleIdx="4" presStyleCnt="7"/>
      <dgm:spPr/>
    </dgm:pt>
    <dgm:pt modelId="{A43A2063-EB64-4E4C-8C65-891A0ADC93CD}" type="pres">
      <dgm:prSet presAssocID="{01FDD392-8E21-40BF-8A81-40B5DA46FE9B}" presName="arrowWedge6" presStyleLbl="fgSibTrans2D1" presStyleIdx="5" presStyleCnt="7"/>
      <dgm:spPr/>
    </dgm:pt>
    <dgm:pt modelId="{40B8005D-8994-462D-9683-AAE2984FB3D4}" type="pres">
      <dgm:prSet presAssocID="{6774661C-29D2-4795-9000-12387AB00033}" presName="arrowWedge7" presStyleLbl="fgSibTrans2D1" presStyleIdx="6" presStyleCnt="7"/>
      <dgm:spPr/>
    </dgm:pt>
  </dgm:ptLst>
  <dgm:cxnLst>
    <dgm:cxn modelId="{B06E5C07-CF70-4B9F-AEF0-70EA048E7A18}" type="presOf" srcId="{725091AD-85E5-4666-9C76-1CE631D5EDE3}" destId="{9E706D35-905F-455F-B450-F2AE5F741093}" srcOrd="1" destOrd="0" presId="urn:microsoft.com/office/officeart/2005/8/layout/cycle8"/>
    <dgm:cxn modelId="{747A2D16-430A-41D5-BF18-5FECFE873CF3}" type="presOf" srcId="{FC68AC32-F940-4143-97D0-6B2A89287EAD}" destId="{CD92C4B2-7E42-49FD-A57C-485109F4D24B}" srcOrd="1" destOrd="0" presId="urn:microsoft.com/office/officeart/2005/8/layout/cycle8"/>
    <dgm:cxn modelId="{F533871B-14BD-40A4-9203-1E4ED58A5F8C}" type="presOf" srcId="{725091AD-85E5-4666-9C76-1CE631D5EDE3}" destId="{248658EE-A28A-4B18-91D4-9BF7590B9BC8}" srcOrd="0" destOrd="0" presId="urn:microsoft.com/office/officeart/2005/8/layout/cycle8"/>
    <dgm:cxn modelId="{4C3CBB23-9628-4651-81EF-1DB566D4B495}" type="presOf" srcId="{FD71B99B-CCC6-4014-9AE4-66BD7E833A09}" destId="{F44A1B62-1794-4230-84DC-FCE371C5E294}" srcOrd="0" destOrd="0" presId="urn:microsoft.com/office/officeart/2005/8/layout/cycle8"/>
    <dgm:cxn modelId="{C1C9F82B-EED9-44C7-A9E0-19B16FBD102A}" srcId="{CF314AC9-ED5C-4701-B0B8-FD86C1F32216}" destId="{44C1E148-218C-47B0-939F-3519AAAD5F3C}" srcOrd="3" destOrd="0" parTransId="{8C3FCD00-AB5B-4789-B418-B182663689BC}" sibTransId="{281EC579-1DCA-4E66-A756-14864929BBCE}"/>
    <dgm:cxn modelId="{374AB245-130B-4A21-AE73-2EA6EC871D05}" type="presOf" srcId="{CF314AC9-ED5C-4701-B0B8-FD86C1F32216}" destId="{E368031F-BEBC-4421-91C2-B4C32F8AB325}" srcOrd="0" destOrd="0" presId="urn:microsoft.com/office/officeart/2005/8/layout/cycle8"/>
    <dgm:cxn modelId="{EF758167-8C00-406B-9151-90138C8F0547}" type="presOf" srcId="{FC68AC32-F940-4143-97D0-6B2A89287EAD}" destId="{A568C3D1-30BB-4351-8D5B-DD60053411DC}" srcOrd="0" destOrd="0" presId="urn:microsoft.com/office/officeart/2005/8/layout/cycle8"/>
    <dgm:cxn modelId="{D53C6169-F6CE-479C-815A-571F87EFF489}" type="presOf" srcId="{44C1E148-218C-47B0-939F-3519AAAD5F3C}" destId="{9F2D1E12-CCAE-41D4-BD6B-F34D30E95795}" srcOrd="1" destOrd="0" presId="urn:microsoft.com/office/officeart/2005/8/layout/cycle8"/>
    <dgm:cxn modelId="{8FCC826D-5D25-4737-A21D-9BE396D6E47F}" type="presOf" srcId="{2898759D-2BC0-4A54-815E-88D3FBD418E3}" destId="{F6E7B3CA-0F09-4A25-921D-A3A85FA4C84F}" srcOrd="0" destOrd="0" presId="urn:microsoft.com/office/officeart/2005/8/layout/cycle8"/>
    <dgm:cxn modelId="{733FD250-EAD1-4FC1-A5B3-ECBFB3807D62}" type="presOf" srcId="{2D97FC9E-2359-4715-A8F0-608C378C70AB}" destId="{1F25F32B-E9C5-4525-AC10-6920504A0CC2}" srcOrd="1" destOrd="0" presId="urn:microsoft.com/office/officeart/2005/8/layout/cycle8"/>
    <dgm:cxn modelId="{95642773-218E-4352-AADF-6601969985E8}" srcId="{CF314AC9-ED5C-4701-B0B8-FD86C1F32216}" destId="{2D97FC9E-2359-4715-A8F0-608C378C70AB}" srcOrd="1" destOrd="0" parTransId="{0CA4B78F-DE33-4FD2-9E16-C1872F707AF3}" sibTransId="{506A17CB-A78D-4C00-85EE-4C519E4C3F36}"/>
    <dgm:cxn modelId="{9D537556-CE3E-4286-A187-F8E1FF4A395B}" srcId="{CF314AC9-ED5C-4701-B0B8-FD86C1F32216}" destId="{EED6ECED-C4E2-4A84-A189-65B013895FFF}" srcOrd="5" destOrd="0" parTransId="{CB58A5C8-5B47-4A25-A607-B92EECAFE0C1}" sibTransId="{01FDD392-8E21-40BF-8A81-40B5DA46FE9B}"/>
    <dgm:cxn modelId="{61A4FD7C-81A7-4E3B-BF45-1899154A7E52}" srcId="{CF314AC9-ED5C-4701-B0B8-FD86C1F32216}" destId="{FC68AC32-F940-4143-97D0-6B2A89287EAD}" srcOrd="6" destOrd="0" parTransId="{0EA2249A-5AAE-4F26-8085-A0F59B261002}" sibTransId="{6774661C-29D2-4795-9000-12387AB00033}"/>
    <dgm:cxn modelId="{EFC60B8F-282A-46C5-A2D5-32BB891D9EBE}" type="presOf" srcId="{2D97FC9E-2359-4715-A8F0-608C378C70AB}" destId="{346CA759-19A7-4FE0-9E6A-D0F23FB4A847}" srcOrd="0" destOrd="0" presId="urn:microsoft.com/office/officeart/2005/8/layout/cycle8"/>
    <dgm:cxn modelId="{6CB7F297-F9F8-4D6F-8CB6-EF5A4745BC09}" type="presOf" srcId="{EED6ECED-C4E2-4A84-A189-65B013895FFF}" destId="{EDAA19FD-B339-40D1-8072-D6E675B8A1FD}" srcOrd="0" destOrd="0" presId="urn:microsoft.com/office/officeart/2005/8/layout/cycle8"/>
    <dgm:cxn modelId="{01A469A9-869E-4921-9C9B-90377377A71E}" srcId="{CF314AC9-ED5C-4701-B0B8-FD86C1F32216}" destId="{2898759D-2BC0-4A54-815E-88D3FBD418E3}" srcOrd="2" destOrd="0" parTransId="{618D1647-7841-4BC0-9B8F-E3EF1931F33E}" sibTransId="{EEE67748-5D30-4077-B0FD-5AE2F7EE9B43}"/>
    <dgm:cxn modelId="{2BF7FFBB-C761-4EA0-8AA7-014D291457D7}" type="presOf" srcId="{2898759D-2BC0-4A54-815E-88D3FBD418E3}" destId="{57CFF2A0-7D8C-4A0B-ADBF-2AEE3B2FD664}" srcOrd="1" destOrd="0" presId="urn:microsoft.com/office/officeart/2005/8/layout/cycle8"/>
    <dgm:cxn modelId="{C4E8C6BC-4C91-41AC-9B1F-34C999859948}" srcId="{CF314AC9-ED5C-4701-B0B8-FD86C1F32216}" destId="{725091AD-85E5-4666-9C76-1CE631D5EDE3}" srcOrd="4" destOrd="0" parTransId="{1EA2240B-21B9-4A78-A507-0E2A6AFF00AC}" sibTransId="{DDC65F25-F0FD-4390-9585-AD2E99B93715}"/>
    <dgm:cxn modelId="{27337DC5-EE35-4F53-B4DC-3DC0CB09B2BB}" srcId="{CF314AC9-ED5C-4701-B0B8-FD86C1F32216}" destId="{FD71B99B-CCC6-4014-9AE4-66BD7E833A09}" srcOrd="0" destOrd="0" parTransId="{3253CF38-AF0E-47A5-9B54-A482FA9B8BE0}" sibTransId="{9F4B019E-4E8E-417D-9512-2D54467C62E9}"/>
    <dgm:cxn modelId="{5CA3A2D4-D4D6-452C-A36A-04AE3610C8B7}" type="presOf" srcId="{EED6ECED-C4E2-4A84-A189-65B013895FFF}" destId="{7E91C547-43B7-42EB-9A4A-A32C8B69E4F5}" srcOrd="1" destOrd="0" presId="urn:microsoft.com/office/officeart/2005/8/layout/cycle8"/>
    <dgm:cxn modelId="{7DC41BE2-A144-4405-8404-8C07526C005C}" type="presOf" srcId="{44C1E148-218C-47B0-939F-3519AAAD5F3C}" destId="{8C43BF03-FD82-41A2-9398-4D1A5DFB7A1E}" srcOrd="0" destOrd="0" presId="urn:microsoft.com/office/officeart/2005/8/layout/cycle8"/>
    <dgm:cxn modelId="{9FBB9CFD-5658-4E3C-A02F-82FF31B91367}" type="presOf" srcId="{FD71B99B-CCC6-4014-9AE4-66BD7E833A09}" destId="{3A66E809-1D46-4175-AB9F-0B1BA959938D}" srcOrd="1" destOrd="0" presId="urn:microsoft.com/office/officeart/2005/8/layout/cycle8"/>
    <dgm:cxn modelId="{C3806754-77E0-42A9-9EDC-812553C42770}" type="presParOf" srcId="{E368031F-BEBC-4421-91C2-B4C32F8AB325}" destId="{F44A1B62-1794-4230-84DC-FCE371C5E294}" srcOrd="0" destOrd="0" presId="urn:microsoft.com/office/officeart/2005/8/layout/cycle8"/>
    <dgm:cxn modelId="{4A63DAD9-8ABA-4931-BB36-8839074D7650}" type="presParOf" srcId="{E368031F-BEBC-4421-91C2-B4C32F8AB325}" destId="{178F03DD-4CAB-44AC-961F-68FBC6B0A4B0}" srcOrd="1" destOrd="0" presId="urn:microsoft.com/office/officeart/2005/8/layout/cycle8"/>
    <dgm:cxn modelId="{2AE1F377-FEE2-4053-AEE5-2D9FC88174BC}" type="presParOf" srcId="{E368031F-BEBC-4421-91C2-B4C32F8AB325}" destId="{752427F7-E71E-41F0-B063-E18798CF8155}" srcOrd="2" destOrd="0" presId="urn:microsoft.com/office/officeart/2005/8/layout/cycle8"/>
    <dgm:cxn modelId="{6462C3DD-402C-4E0F-A32E-43F1213689C8}" type="presParOf" srcId="{E368031F-BEBC-4421-91C2-B4C32F8AB325}" destId="{3A66E809-1D46-4175-AB9F-0B1BA959938D}" srcOrd="3" destOrd="0" presId="urn:microsoft.com/office/officeart/2005/8/layout/cycle8"/>
    <dgm:cxn modelId="{D80379E0-09D6-4892-A7A3-1030FE266A89}" type="presParOf" srcId="{E368031F-BEBC-4421-91C2-B4C32F8AB325}" destId="{346CA759-19A7-4FE0-9E6A-D0F23FB4A847}" srcOrd="4" destOrd="0" presId="urn:microsoft.com/office/officeart/2005/8/layout/cycle8"/>
    <dgm:cxn modelId="{27CE17BF-CD48-4C08-8615-7E02E5D07342}" type="presParOf" srcId="{E368031F-BEBC-4421-91C2-B4C32F8AB325}" destId="{9CDBD35D-1538-44F8-B19F-CFCF3B287952}" srcOrd="5" destOrd="0" presId="urn:microsoft.com/office/officeart/2005/8/layout/cycle8"/>
    <dgm:cxn modelId="{80744C92-EE43-4370-9D38-A4A6815D8EB3}" type="presParOf" srcId="{E368031F-BEBC-4421-91C2-B4C32F8AB325}" destId="{06A7757A-6AEA-4AB8-A328-AC81C0592E00}" srcOrd="6" destOrd="0" presId="urn:microsoft.com/office/officeart/2005/8/layout/cycle8"/>
    <dgm:cxn modelId="{4C45B4B4-A7B8-4139-97DF-28AF6113D890}" type="presParOf" srcId="{E368031F-BEBC-4421-91C2-B4C32F8AB325}" destId="{1F25F32B-E9C5-4525-AC10-6920504A0CC2}" srcOrd="7" destOrd="0" presId="urn:microsoft.com/office/officeart/2005/8/layout/cycle8"/>
    <dgm:cxn modelId="{4109D72A-0852-4120-B7F3-74D7335C0EF7}" type="presParOf" srcId="{E368031F-BEBC-4421-91C2-B4C32F8AB325}" destId="{F6E7B3CA-0F09-4A25-921D-A3A85FA4C84F}" srcOrd="8" destOrd="0" presId="urn:microsoft.com/office/officeart/2005/8/layout/cycle8"/>
    <dgm:cxn modelId="{71D7A2A2-EC30-4131-8050-C533C265028E}" type="presParOf" srcId="{E368031F-BEBC-4421-91C2-B4C32F8AB325}" destId="{77DC0F3B-3575-47AE-8FDC-056154FB6963}" srcOrd="9" destOrd="0" presId="urn:microsoft.com/office/officeart/2005/8/layout/cycle8"/>
    <dgm:cxn modelId="{8AC8FBC3-69F1-4C36-9AD3-43DDC06D2D6C}" type="presParOf" srcId="{E368031F-BEBC-4421-91C2-B4C32F8AB325}" destId="{91405E8D-371F-4958-912E-E1632D348316}" srcOrd="10" destOrd="0" presId="urn:microsoft.com/office/officeart/2005/8/layout/cycle8"/>
    <dgm:cxn modelId="{FDB50F17-7F49-4CE2-8A3D-36226FD20C8F}" type="presParOf" srcId="{E368031F-BEBC-4421-91C2-B4C32F8AB325}" destId="{57CFF2A0-7D8C-4A0B-ADBF-2AEE3B2FD664}" srcOrd="11" destOrd="0" presId="urn:microsoft.com/office/officeart/2005/8/layout/cycle8"/>
    <dgm:cxn modelId="{C1C2ED35-F290-4FCB-8B4B-4A497EC88843}" type="presParOf" srcId="{E368031F-BEBC-4421-91C2-B4C32F8AB325}" destId="{8C43BF03-FD82-41A2-9398-4D1A5DFB7A1E}" srcOrd="12" destOrd="0" presId="urn:microsoft.com/office/officeart/2005/8/layout/cycle8"/>
    <dgm:cxn modelId="{C638D793-E5A2-448C-BC0B-838DC8B61B19}" type="presParOf" srcId="{E368031F-BEBC-4421-91C2-B4C32F8AB325}" destId="{337F78DA-E228-4984-AF3F-412E0C013048}" srcOrd="13" destOrd="0" presId="urn:microsoft.com/office/officeart/2005/8/layout/cycle8"/>
    <dgm:cxn modelId="{3BD92F04-2053-4757-B8D8-DDA1E5C8CC9B}" type="presParOf" srcId="{E368031F-BEBC-4421-91C2-B4C32F8AB325}" destId="{7C8F3F7B-1877-4443-9D85-088D0E1A577F}" srcOrd="14" destOrd="0" presId="urn:microsoft.com/office/officeart/2005/8/layout/cycle8"/>
    <dgm:cxn modelId="{4233E880-A808-431B-BE92-3141FC371171}" type="presParOf" srcId="{E368031F-BEBC-4421-91C2-B4C32F8AB325}" destId="{9F2D1E12-CCAE-41D4-BD6B-F34D30E95795}" srcOrd="15" destOrd="0" presId="urn:microsoft.com/office/officeart/2005/8/layout/cycle8"/>
    <dgm:cxn modelId="{D3542BCB-9702-427E-86B7-95F95DA80495}" type="presParOf" srcId="{E368031F-BEBC-4421-91C2-B4C32F8AB325}" destId="{248658EE-A28A-4B18-91D4-9BF7590B9BC8}" srcOrd="16" destOrd="0" presId="urn:microsoft.com/office/officeart/2005/8/layout/cycle8"/>
    <dgm:cxn modelId="{7ABC7385-0992-4BCB-8E97-13DEAB0B55D6}" type="presParOf" srcId="{E368031F-BEBC-4421-91C2-B4C32F8AB325}" destId="{639CF868-2459-4361-A9DD-88D730766692}" srcOrd="17" destOrd="0" presId="urn:microsoft.com/office/officeart/2005/8/layout/cycle8"/>
    <dgm:cxn modelId="{4BFFAE65-E826-4738-88AB-AEAA613AA856}" type="presParOf" srcId="{E368031F-BEBC-4421-91C2-B4C32F8AB325}" destId="{CC0F933D-EB1B-4D64-B942-6B891C709C3B}" srcOrd="18" destOrd="0" presId="urn:microsoft.com/office/officeart/2005/8/layout/cycle8"/>
    <dgm:cxn modelId="{36C340B0-86B2-4F0A-BC31-26A23E058775}" type="presParOf" srcId="{E368031F-BEBC-4421-91C2-B4C32F8AB325}" destId="{9E706D35-905F-455F-B450-F2AE5F741093}" srcOrd="19" destOrd="0" presId="urn:microsoft.com/office/officeart/2005/8/layout/cycle8"/>
    <dgm:cxn modelId="{397CB081-CCF4-4823-8B83-5B3B8F287117}" type="presParOf" srcId="{E368031F-BEBC-4421-91C2-B4C32F8AB325}" destId="{EDAA19FD-B339-40D1-8072-D6E675B8A1FD}" srcOrd="20" destOrd="0" presId="urn:microsoft.com/office/officeart/2005/8/layout/cycle8"/>
    <dgm:cxn modelId="{55E4F9F8-C638-47E0-BE23-83779E0AE068}" type="presParOf" srcId="{E368031F-BEBC-4421-91C2-B4C32F8AB325}" destId="{B72945A8-0491-48A1-A0AE-169A7772CC97}" srcOrd="21" destOrd="0" presId="urn:microsoft.com/office/officeart/2005/8/layout/cycle8"/>
    <dgm:cxn modelId="{F33E2E8C-F640-44BC-ABB2-262CA3DA9D47}" type="presParOf" srcId="{E368031F-BEBC-4421-91C2-B4C32F8AB325}" destId="{5E7E151F-9855-4073-99F3-EDF61CAFC5BE}" srcOrd="22" destOrd="0" presId="urn:microsoft.com/office/officeart/2005/8/layout/cycle8"/>
    <dgm:cxn modelId="{3F5DB6B8-AF7C-46D5-A691-A1CD7977BA04}" type="presParOf" srcId="{E368031F-BEBC-4421-91C2-B4C32F8AB325}" destId="{7E91C547-43B7-42EB-9A4A-A32C8B69E4F5}" srcOrd="23" destOrd="0" presId="urn:microsoft.com/office/officeart/2005/8/layout/cycle8"/>
    <dgm:cxn modelId="{2FA5B42B-28E7-4322-8A5F-69A64A34E3EA}" type="presParOf" srcId="{E368031F-BEBC-4421-91C2-B4C32F8AB325}" destId="{A568C3D1-30BB-4351-8D5B-DD60053411DC}" srcOrd="24" destOrd="0" presId="urn:microsoft.com/office/officeart/2005/8/layout/cycle8"/>
    <dgm:cxn modelId="{8969140D-F525-404E-99EA-CA2C2177323A}" type="presParOf" srcId="{E368031F-BEBC-4421-91C2-B4C32F8AB325}" destId="{FA4FD05A-DFC2-49E3-A7EA-4750E616F690}" srcOrd="25" destOrd="0" presId="urn:microsoft.com/office/officeart/2005/8/layout/cycle8"/>
    <dgm:cxn modelId="{0234DA70-9729-4E35-A13F-D0D858BC18E0}" type="presParOf" srcId="{E368031F-BEBC-4421-91C2-B4C32F8AB325}" destId="{8EF66EDE-F387-41D8-899F-385D8B46E810}" srcOrd="26" destOrd="0" presId="urn:microsoft.com/office/officeart/2005/8/layout/cycle8"/>
    <dgm:cxn modelId="{8527EBE5-8AE7-41DA-8B84-F40E2AC1A5A1}" type="presParOf" srcId="{E368031F-BEBC-4421-91C2-B4C32F8AB325}" destId="{CD92C4B2-7E42-49FD-A57C-485109F4D24B}" srcOrd="27" destOrd="0" presId="urn:microsoft.com/office/officeart/2005/8/layout/cycle8"/>
    <dgm:cxn modelId="{EFCF0197-D585-4DFF-87A6-355FD586574E}" type="presParOf" srcId="{E368031F-BEBC-4421-91C2-B4C32F8AB325}" destId="{04E611D0-414F-4AD8-8C0D-E8621DBCB719}" srcOrd="28" destOrd="0" presId="urn:microsoft.com/office/officeart/2005/8/layout/cycle8"/>
    <dgm:cxn modelId="{CE6FD9E2-9D69-4198-A15F-229CD62275B9}" type="presParOf" srcId="{E368031F-BEBC-4421-91C2-B4C32F8AB325}" destId="{780181EC-E284-4F0C-9C25-240F890321F4}" srcOrd="29" destOrd="0" presId="urn:microsoft.com/office/officeart/2005/8/layout/cycle8"/>
    <dgm:cxn modelId="{10521AFE-F48A-4D7E-8D17-2D57384F5CC2}" type="presParOf" srcId="{E368031F-BEBC-4421-91C2-B4C32F8AB325}" destId="{172B3D9F-73C9-42FE-A1D7-6C987810020E}" srcOrd="30" destOrd="0" presId="urn:microsoft.com/office/officeart/2005/8/layout/cycle8"/>
    <dgm:cxn modelId="{A6D39823-B1BD-4123-9AE4-6EF5FEF2D1F6}" type="presParOf" srcId="{E368031F-BEBC-4421-91C2-B4C32F8AB325}" destId="{88E98DD3-919B-4589-A7F3-AC4F0E0C633E}" srcOrd="31" destOrd="0" presId="urn:microsoft.com/office/officeart/2005/8/layout/cycle8"/>
    <dgm:cxn modelId="{73C66F81-8985-4562-B73A-F25CF1C1945D}" type="presParOf" srcId="{E368031F-BEBC-4421-91C2-B4C32F8AB325}" destId="{4D1C4778-64B4-4F90-8CBB-BF5C844077BF}" srcOrd="32" destOrd="0" presId="urn:microsoft.com/office/officeart/2005/8/layout/cycle8"/>
    <dgm:cxn modelId="{1E02F2AD-5DB6-4692-B9F2-CD4DD2ED82F2}" type="presParOf" srcId="{E368031F-BEBC-4421-91C2-B4C32F8AB325}" destId="{A43A2063-EB64-4E4C-8C65-891A0ADC93CD}" srcOrd="33" destOrd="0" presId="urn:microsoft.com/office/officeart/2005/8/layout/cycle8"/>
    <dgm:cxn modelId="{9A80E107-58AF-4093-8372-B65B180BE321}" type="presParOf" srcId="{E368031F-BEBC-4421-91C2-B4C32F8AB325}" destId="{40B8005D-8994-462D-9683-AAE2984FB3D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5E167F-D9D7-4397-A598-E424F9B07D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F0A37F-2185-4566-BAF1-5498F4AF8881}">
      <dgm:prSet/>
      <dgm:spPr/>
      <dgm:t>
        <a:bodyPr/>
        <a:lstStyle/>
        <a:p>
          <a:r>
            <a:rPr lang="en-US"/>
            <a:t>Agilidad en creación de reports</a:t>
          </a:r>
        </a:p>
      </dgm:t>
    </dgm:pt>
    <dgm:pt modelId="{EFB3C984-54E3-40AC-9015-D1A2314B507E}" type="parTrans" cxnId="{99140DF7-E52D-486C-995E-65CEADCE03AE}">
      <dgm:prSet/>
      <dgm:spPr/>
      <dgm:t>
        <a:bodyPr/>
        <a:lstStyle/>
        <a:p>
          <a:endParaRPr lang="en-US"/>
        </a:p>
      </dgm:t>
    </dgm:pt>
    <dgm:pt modelId="{7EF4C5B0-7988-4EDE-B9D9-FF5384961404}" type="sibTrans" cxnId="{99140DF7-E52D-486C-995E-65CEADCE03AE}">
      <dgm:prSet/>
      <dgm:spPr/>
      <dgm:t>
        <a:bodyPr/>
        <a:lstStyle/>
        <a:p>
          <a:endParaRPr lang="en-US"/>
        </a:p>
      </dgm:t>
    </dgm:pt>
    <dgm:pt modelId="{1171C133-9526-4094-8F9C-F6573A13E582}">
      <dgm:prSet/>
      <dgm:spPr/>
      <dgm:t>
        <a:bodyPr/>
        <a:lstStyle/>
        <a:p>
          <a:r>
            <a:rPr lang="en-US"/>
            <a:t>Solución de análisis empresarial</a:t>
          </a:r>
        </a:p>
      </dgm:t>
    </dgm:pt>
    <dgm:pt modelId="{074EE075-993B-414D-9E02-CA8EB2EBF9E5}" type="parTrans" cxnId="{C363974F-C27E-4A85-BC15-DCA3B234E4C8}">
      <dgm:prSet/>
      <dgm:spPr/>
      <dgm:t>
        <a:bodyPr/>
        <a:lstStyle/>
        <a:p>
          <a:endParaRPr lang="en-US"/>
        </a:p>
      </dgm:t>
    </dgm:pt>
    <dgm:pt modelId="{0B427CAC-84B1-4CF2-94D2-EF2D8DE4EDD0}" type="sibTrans" cxnId="{C363974F-C27E-4A85-BC15-DCA3B234E4C8}">
      <dgm:prSet/>
      <dgm:spPr/>
      <dgm:t>
        <a:bodyPr/>
        <a:lstStyle/>
        <a:p>
          <a:endParaRPr lang="en-US"/>
        </a:p>
      </dgm:t>
    </dgm:pt>
    <dgm:pt modelId="{A7B6AE87-E6B7-4C85-A987-5D89BB0BFE39}">
      <dgm:prSet/>
      <dgm:spPr/>
      <dgm:t>
        <a:bodyPr/>
        <a:lstStyle/>
        <a:p>
          <a:r>
            <a:rPr lang="en-US"/>
            <a:t>Visualización de datos</a:t>
          </a:r>
        </a:p>
      </dgm:t>
    </dgm:pt>
    <dgm:pt modelId="{ED6CFD84-8771-4A6F-8461-4F172B841DE1}" type="parTrans" cxnId="{8760445B-28E9-4005-80DE-F110489A32B7}">
      <dgm:prSet/>
      <dgm:spPr/>
      <dgm:t>
        <a:bodyPr/>
        <a:lstStyle/>
        <a:p>
          <a:endParaRPr lang="en-US"/>
        </a:p>
      </dgm:t>
    </dgm:pt>
    <dgm:pt modelId="{A87CA6C6-2941-43C6-9890-DF56E144865F}" type="sibTrans" cxnId="{8760445B-28E9-4005-80DE-F110489A32B7}">
      <dgm:prSet/>
      <dgm:spPr/>
      <dgm:t>
        <a:bodyPr/>
        <a:lstStyle/>
        <a:p>
          <a:endParaRPr lang="en-US"/>
        </a:p>
      </dgm:t>
    </dgm:pt>
    <dgm:pt modelId="{31ED080E-4B6F-4ACC-BB75-938BE0F4DEFE}">
      <dgm:prSet/>
      <dgm:spPr/>
      <dgm:t>
        <a:bodyPr/>
        <a:lstStyle/>
        <a:p>
          <a:r>
            <a:rPr lang="en-US"/>
            <a:t>Multitud de conectores a origenes de datos</a:t>
          </a:r>
        </a:p>
      </dgm:t>
    </dgm:pt>
    <dgm:pt modelId="{7B467721-2C9F-4F82-AE53-797248E4BD36}" type="parTrans" cxnId="{774BEBA4-8E92-4CFE-9E84-28E7905FC701}">
      <dgm:prSet/>
      <dgm:spPr/>
      <dgm:t>
        <a:bodyPr/>
        <a:lstStyle/>
        <a:p>
          <a:endParaRPr lang="en-US"/>
        </a:p>
      </dgm:t>
    </dgm:pt>
    <dgm:pt modelId="{78086131-AD8D-4F49-8EC3-D214B7592D0A}" type="sibTrans" cxnId="{774BEBA4-8E92-4CFE-9E84-28E7905FC701}">
      <dgm:prSet/>
      <dgm:spPr/>
      <dgm:t>
        <a:bodyPr/>
        <a:lstStyle/>
        <a:p>
          <a:endParaRPr lang="en-US"/>
        </a:p>
      </dgm:t>
    </dgm:pt>
    <dgm:pt modelId="{1ECF7D19-51DF-4606-9320-FC8E4F1DAA4C}">
      <dgm:prSet/>
      <dgm:spPr/>
      <dgm:t>
        <a:bodyPr/>
        <a:lstStyle/>
        <a:p>
          <a:r>
            <a:rPr lang="en-US"/>
            <a:t>Visuals y controles por defecto</a:t>
          </a:r>
        </a:p>
      </dgm:t>
    </dgm:pt>
    <dgm:pt modelId="{B0102987-97E1-48A4-8893-510D89CFA2B4}" type="parTrans" cxnId="{65D80C78-DEEA-42D8-982B-B80A180C21CC}">
      <dgm:prSet/>
      <dgm:spPr/>
      <dgm:t>
        <a:bodyPr/>
        <a:lstStyle/>
        <a:p>
          <a:endParaRPr lang="en-US"/>
        </a:p>
      </dgm:t>
    </dgm:pt>
    <dgm:pt modelId="{FE7A9083-31F8-4D2D-B6A8-6F769FB34B2A}" type="sibTrans" cxnId="{65D80C78-DEEA-42D8-982B-B80A180C21CC}">
      <dgm:prSet/>
      <dgm:spPr/>
      <dgm:t>
        <a:bodyPr/>
        <a:lstStyle/>
        <a:p>
          <a:endParaRPr lang="en-US"/>
        </a:p>
      </dgm:t>
    </dgm:pt>
    <dgm:pt modelId="{69CF6AD2-6C16-47A2-BF82-0C5CA4165806}" type="pres">
      <dgm:prSet presAssocID="{EA5E167F-D9D7-4397-A598-E424F9B07D2A}" presName="root" presStyleCnt="0">
        <dgm:presLayoutVars>
          <dgm:dir/>
          <dgm:resizeHandles val="exact"/>
        </dgm:presLayoutVars>
      </dgm:prSet>
      <dgm:spPr/>
    </dgm:pt>
    <dgm:pt modelId="{46CF367B-C8CB-4FEF-A6C4-D2FB3A93A266}" type="pres">
      <dgm:prSet presAssocID="{63F0A37F-2185-4566-BAF1-5498F4AF8881}" presName="compNode" presStyleCnt="0"/>
      <dgm:spPr/>
    </dgm:pt>
    <dgm:pt modelId="{BED53A37-1938-4FC3-AE2D-AEBC44E965F2}" type="pres">
      <dgm:prSet presAssocID="{63F0A37F-2185-4566-BAF1-5498F4AF8881}" presName="bgRect" presStyleLbl="bgShp" presStyleIdx="0" presStyleCnt="5"/>
      <dgm:spPr/>
    </dgm:pt>
    <dgm:pt modelId="{475E1091-F066-400C-85A8-F6BA7912223D}" type="pres">
      <dgm:prSet presAssocID="{63F0A37F-2185-4566-BAF1-5498F4AF88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de barras con tendencia alcista"/>
        </a:ext>
      </dgm:extLst>
    </dgm:pt>
    <dgm:pt modelId="{93F32EC6-06AA-461B-ACF8-026E957970BC}" type="pres">
      <dgm:prSet presAssocID="{63F0A37F-2185-4566-BAF1-5498F4AF8881}" presName="spaceRect" presStyleCnt="0"/>
      <dgm:spPr/>
    </dgm:pt>
    <dgm:pt modelId="{31F546B9-59DA-499C-99CB-0DB66E118219}" type="pres">
      <dgm:prSet presAssocID="{63F0A37F-2185-4566-BAF1-5498F4AF8881}" presName="parTx" presStyleLbl="revTx" presStyleIdx="0" presStyleCnt="5">
        <dgm:presLayoutVars>
          <dgm:chMax val="0"/>
          <dgm:chPref val="0"/>
        </dgm:presLayoutVars>
      </dgm:prSet>
      <dgm:spPr/>
    </dgm:pt>
    <dgm:pt modelId="{D09E5EBB-B4E2-447A-B23E-9518770EFA13}" type="pres">
      <dgm:prSet presAssocID="{7EF4C5B0-7988-4EDE-B9D9-FF5384961404}" presName="sibTrans" presStyleCnt="0"/>
      <dgm:spPr/>
    </dgm:pt>
    <dgm:pt modelId="{A3CD9DCD-5B50-426D-B3A2-D9D734344BA2}" type="pres">
      <dgm:prSet presAssocID="{1171C133-9526-4094-8F9C-F6573A13E582}" presName="compNode" presStyleCnt="0"/>
      <dgm:spPr/>
    </dgm:pt>
    <dgm:pt modelId="{E8AD916B-4295-41C2-A30C-F2B5029AC035}" type="pres">
      <dgm:prSet presAssocID="{1171C133-9526-4094-8F9C-F6573A13E582}" presName="bgRect" presStyleLbl="bgShp" presStyleIdx="1" presStyleCnt="5"/>
      <dgm:spPr/>
    </dgm:pt>
    <dgm:pt modelId="{00A38FF3-634B-4A59-8F86-0F97CAB0CBB2}" type="pres">
      <dgm:prSet presAssocID="{1171C133-9526-4094-8F9C-F6573A13E5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vestigar"/>
        </a:ext>
      </dgm:extLst>
    </dgm:pt>
    <dgm:pt modelId="{643F0B37-EEAB-446C-8364-372D8BC18A6A}" type="pres">
      <dgm:prSet presAssocID="{1171C133-9526-4094-8F9C-F6573A13E582}" presName="spaceRect" presStyleCnt="0"/>
      <dgm:spPr/>
    </dgm:pt>
    <dgm:pt modelId="{D7B72914-6512-4746-B449-FDD655CB32AF}" type="pres">
      <dgm:prSet presAssocID="{1171C133-9526-4094-8F9C-F6573A13E582}" presName="parTx" presStyleLbl="revTx" presStyleIdx="1" presStyleCnt="5">
        <dgm:presLayoutVars>
          <dgm:chMax val="0"/>
          <dgm:chPref val="0"/>
        </dgm:presLayoutVars>
      </dgm:prSet>
      <dgm:spPr/>
    </dgm:pt>
    <dgm:pt modelId="{7ED518C8-F16F-45CE-986E-12E2E5BD3130}" type="pres">
      <dgm:prSet presAssocID="{0B427CAC-84B1-4CF2-94D2-EF2D8DE4EDD0}" presName="sibTrans" presStyleCnt="0"/>
      <dgm:spPr/>
    </dgm:pt>
    <dgm:pt modelId="{B3B9DB3F-9149-41AD-9DF1-D0B6CD0C58DF}" type="pres">
      <dgm:prSet presAssocID="{A7B6AE87-E6B7-4C85-A987-5D89BB0BFE39}" presName="compNode" presStyleCnt="0"/>
      <dgm:spPr/>
    </dgm:pt>
    <dgm:pt modelId="{46046B82-D435-4EB8-B3F1-839F95515C59}" type="pres">
      <dgm:prSet presAssocID="{A7B6AE87-E6B7-4C85-A987-5D89BB0BFE39}" presName="bgRect" presStyleLbl="bgShp" presStyleIdx="2" presStyleCnt="5"/>
      <dgm:spPr/>
    </dgm:pt>
    <dgm:pt modelId="{EE64E7E3-7193-464F-A6F4-E8682DDCE6CD}" type="pres">
      <dgm:prSet presAssocID="{A7B6AE87-E6B7-4C85-A987-5D89BB0BFE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eza con engranajes"/>
        </a:ext>
      </dgm:extLst>
    </dgm:pt>
    <dgm:pt modelId="{713F5F06-9C68-4E57-A845-AB1B7A982867}" type="pres">
      <dgm:prSet presAssocID="{A7B6AE87-E6B7-4C85-A987-5D89BB0BFE39}" presName="spaceRect" presStyleCnt="0"/>
      <dgm:spPr/>
    </dgm:pt>
    <dgm:pt modelId="{0CD25485-C1FA-40AA-8A65-7FFD1FF4B719}" type="pres">
      <dgm:prSet presAssocID="{A7B6AE87-E6B7-4C85-A987-5D89BB0BFE39}" presName="parTx" presStyleLbl="revTx" presStyleIdx="2" presStyleCnt="5">
        <dgm:presLayoutVars>
          <dgm:chMax val="0"/>
          <dgm:chPref val="0"/>
        </dgm:presLayoutVars>
      </dgm:prSet>
      <dgm:spPr/>
    </dgm:pt>
    <dgm:pt modelId="{42AADD22-FD2B-47D2-AA41-9D50FEF0E737}" type="pres">
      <dgm:prSet presAssocID="{A87CA6C6-2941-43C6-9890-DF56E144865F}" presName="sibTrans" presStyleCnt="0"/>
      <dgm:spPr/>
    </dgm:pt>
    <dgm:pt modelId="{3ED23FA3-1C9E-4587-BE72-AA7C6EBE7783}" type="pres">
      <dgm:prSet presAssocID="{31ED080E-4B6F-4ACC-BB75-938BE0F4DEFE}" presName="compNode" presStyleCnt="0"/>
      <dgm:spPr/>
    </dgm:pt>
    <dgm:pt modelId="{E85C934A-268A-4927-9FE8-D660BABF221E}" type="pres">
      <dgm:prSet presAssocID="{31ED080E-4B6F-4ACC-BB75-938BE0F4DEFE}" presName="bgRect" presStyleLbl="bgShp" presStyleIdx="3" presStyleCnt="5"/>
      <dgm:spPr/>
    </dgm:pt>
    <dgm:pt modelId="{74492296-AA0D-463A-9090-1D358B62293E}" type="pres">
      <dgm:prSet presAssocID="{31ED080E-4B6F-4ACC-BB75-938BE0F4DE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 social"/>
        </a:ext>
      </dgm:extLst>
    </dgm:pt>
    <dgm:pt modelId="{F873B6D1-2588-4AB9-96F8-50D72EF5D6B6}" type="pres">
      <dgm:prSet presAssocID="{31ED080E-4B6F-4ACC-BB75-938BE0F4DEFE}" presName="spaceRect" presStyleCnt="0"/>
      <dgm:spPr/>
    </dgm:pt>
    <dgm:pt modelId="{31DF1460-CF32-4915-BDB2-6B61FF6C17C8}" type="pres">
      <dgm:prSet presAssocID="{31ED080E-4B6F-4ACC-BB75-938BE0F4DEFE}" presName="parTx" presStyleLbl="revTx" presStyleIdx="3" presStyleCnt="5">
        <dgm:presLayoutVars>
          <dgm:chMax val="0"/>
          <dgm:chPref val="0"/>
        </dgm:presLayoutVars>
      </dgm:prSet>
      <dgm:spPr/>
    </dgm:pt>
    <dgm:pt modelId="{FA3A7317-18D6-455C-85BF-C68CBF03B0C2}" type="pres">
      <dgm:prSet presAssocID="{78086131-AD8D-4F49-8EC3-D214B7592D0A}" presName="sibTrans" presStyleCnt="0"/>
      <dgm:spPr/>
    </dgm:pt>
    <dgm:pt modelId="{E047BB0D-C9DA-4F8D-A0FB-1C19A884FD0A}" type="pres">
      <dgm:prSet presAssocID="{1ECF7D19-51DF-4606-9320-FC8E4F1DAA4C}" presName="compNode" presStyleCnt="0"/>
      <dgm:spPr/>
    </dgm:pt>
    <dgm:pt modelId="{2E259DEC-6AD9-4223-AFC9-A5850F82BCBF}" type="pres">
      <dgm:prSet presAssocID="{1ECF7D19-51DF-4606-9320-FC8E4F1DAA4C}" presName="bgRect" presStyleLbl="bgShp" presStyleIdx="4" presStyleCnt="5" custLinFactNeighborY="-3576"/>
      <dgm:spPr/>
    </dgm:pt>
    <dgm:pt modelId="{39D4CC5B-A5D6-4687-B06E-E94ABB0243EA}" type="pres">
      <dgm:prSet presAssocID="{1ECF7D19-51DF-4606-9320-FC8E4F1DAA4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"/>
        </a:ext>
      </dgm:extLst>
    </dgm:pt>
    <dgm:pt modelId="{00D51B27-3026-4C4A-AC1A-387CBFD19AB5}" type="pres">
      <dgm:prSet presAssocID="{1ECF7D19-51DF-4606-9320-FC8E4F1DAA4C}" presName="spaceRect" presStyleCnt="0"/>
      <dgm:spPr/>
    </dgm:pt>
    <dgm:pt modelId="{AAF954BF-E61B-418A-8BD9-9E176F1581D0}" type="pres">
      <dgm:prSet presAssocID="{1ECF7D19-51DF-4606-9320-FC8E4F1DAA4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542500C-84C7-458A-82F7-9425EBFE3B1A}" type="presOf" srcId="{63F0A37F-2185-4566-BAF1-5498F4AF8881}" destId="{31F546B9-59DA-499C-99CB-0DB66E118219}" srcOrd="0" destOrd="0" presId="urn:microsoft.com/office/officeart/2018/2/layout/IconVerticalSolidList"/>
    <dgm:cxn modelId="{8760445B-28E9-4005-80DE-F110489A32B7}" srcId="{EA5E167F-D9D7-4397-A598-E424F9B07D2A}" destId="{A7B6AE87-E6B7-4C85-A987-5D89BB0BFE39}" srcOrd="2" destOrd="0" parTransId="{ED6CFD84-8771-4A6F-8461-4F172B841DE1}" sibTransId="{A87CA6C6-2941-43C6-9890-DF56E144865F}"/>
    <dgm:cxn modelId="{C363974F-C27E-4A85-BC15-DCA3B234E4C8}" srcId="{EA5E167F-D9D7-4397-A598-E424F9B07D2A}" destId="{1171C133-9526-4094-8F9C-F6573A13E582}" srcOrd="1" destOrd="0" parTransId="{074EE075-993B-414D-9E02-CA8EB2EBF9E5}" sibTransId="{0B427CAC-84B1-4CF2-94D2-EF2D8DE4EDD0}"/>
    <dgm:cxn modelId="{50E73555-C06C-41E2-A4F8-FB25105EB35A}" type="presOf" srcId="{EA5E167F-D9D7-4397-A598-E424F9B07D2A}" destId="{69CF6AD2-6C16-47A2-BF82-0C5CA4165806}" srcOrd="0" destOrd="0" presId="urn:microsoft.com/office/officeart/2018/2/layout/IconVerticalSolidList"/>
    <dgm:cxn modelId="{65D80C78-DEEA-42D8-982B-B80A180C21CC}" srcId="{EA5E167F-D9D7-4397-A598-E424F9B07D2A}" destId="{1ECF7D19-51DF-4606-9320-FC8E4F1DAA4C}" srcOrd="4" destOrd="0" parTransId="{B0102987-97E1-48A4-8893-510D89CFA2B4}" sibTransId="{FE7A9083-31F8-4D2D-B6A8-6F769FB34B2A}"/>
    <dgm:cxn modelId="{B7779A91-8361-4B90-94E7-A3FC70E5321B}" type="presOf" srcId="{A7B6AE87-E6B7-4C85-A987-5D89BB0BFE39}" destId="{0CD25485-C1FA-40AA-8A65-7FFD1FF4B719}" srcOrd="0" destOrd="0" presId="urn:microsoft.com/office/officeart/2018/2/layout/IconVerticalSolidList"/>
    <dgm:cxn modelId="{774BEBA4-8E92-4CFE-9E84-28E7905FC701}" srcId="{EA5E167F-D9D7-4397-A598-E424F9B07D2A}" destId="{31ED080E-4B6F-4ACC-BB75-938BE0F4DEFE}" srcOrd="3" destOrd="0" parTransId="{7B467721-2C9F-4F82-AE53-797248E4BD36}" sibTransId="{78086131-AD8D-4F49-8EC3-D214B7592D0A}"/>
    <dgm:cxn modelId="{D8385EB8-B541-42FE-B251-84FFD962A498}" type="presOf" srcId="{1171C133-9526-4094-8F9C-F6573A13E582}" destId="{D7B72914-6512-4746-B449-FDD655CB32AF}" srcOrd="0" destOrd="0" presId="urn:microsoft.com/office/officeart/2018/2/layout/IconVerticalSolidList"/>
    <dgm:cxn modelId="{345E07BB-800D-4301-A14F-CC06B5D1BD14}" type="presOf" srcId="{31ED080E-4B6F-4ACC-BB75-938BE0F4DEFE}" destId="{31DF1460-CF32-4915-BDB2-6B61FF6C17C8}" srcOrd="0" destOrd="0" presId="urn:microsoft.com/office/officeart/2018/2/layout/IconVerticalSolidList"/>
    <dgm:cxn modelId="{419CAEC6-3F1B-4189-A940-30F6E2FA5C40}" type="presOf" srcId="{1ECF7D19-51DF-4606-9320-FC8E4F1DAA4C}" destId="{AAF954BF-E61B-418A-8BD9-9E176F1581D0}" srcOrd="0" destOrd="0" presId="urn:microsoft.com/office/officeart/2018/2/layout/IconVerticalSolidList"/>
    <dgm:cxn modelId="{99140DF7-E52D-486C-995E-65CEADCE03AE}" srcId="{EA5E167F-D9D7-4397-A598-E424F9B07D2A}" destId="{63F0A37F-2185-4566-BAF1-5498F4AF8881}" srcOrd="0" destOrd="0" parTransId="{EFB3C984-54E3-40AC-9015-D1A2314B507E}" sibTransId="{7EF4C5B0-7988-4EDE-B9D9-FF5384961404}"/>
    <dgm:cxn modelId="{3B014D50-B42D-4521-B4B4-8E929FC78523}" type="presParOf" srcId="{69CF6AD2-6C16-47A2-BF82-0C5CA4165806}" destId="{46CF367B-C8CB-4FEF-A6C4-D2FB3A93A266}" srcOrd="0" destOrd="0" presId="urn:microsoft.com/office/officeart/2018/2/layout/IconVerticalSolidList"/>
    <dgm:cxn modelId="{F950BCC1-E2B5-4A60-8F67-2F8B5FFEB181}" type="presParOf" srcId="{46CF367B-C8CB-4FEF-A6C4-D2FB3A93A266}" destId="{BED53A37-1938-4FC3-AE2D-AEBC44E965F2}" srcOrd="0" destOrd="0" presId="urn:microsoft.com/office/officeart/2018/2/layout/IconVerticalSolidList"/>
    <dgm:cxn modelId="{F30CA25F-EA5E-4329-B08A-634BB26A6C1E}" type="presParOf" srcId="{46CF367B-C8CB-4FEF-A6C4-D2FB3A93A266}" destId="{475E1091-F066-400C-85A8-F6BA7912223D}" srcOrd="1" destOrd="0" presId="urn:microsoft.com/office/officeart/2018/2/layout/IconVerticalSolidList"/>
    <dgm:cxn modelId="{489B07FA-246B-4E6C-8632-F63D295344E4}" type="presParOf" srcId="{46CF367B-C8CB-4FEF-A6C4-D2FB3A93A266}" destId="{93F32EC6-06AA-461B-ACF8-026E957970BC}" srcOrd="2" destOrd="0" presId="urn:microsoft.com/office/officeart/2018/2/layout/IconVerticalSolidList"/>
    <dgm:cxn modelId="{71974243-74B1-4A56-A9AE-34DEA8231E21}" type="presParOf" srcId="{46CF367B-C8CB-4FEF-A6C4-D2FB3A93A266}" destId="{31F546B9-59DA-499C-99CB-0DB66E118219}" srcOrd="3" destOrd="0" presId="urn:microsoft.com/office/officeart/2018/2/layout/IconVerticalSolidList"/>
    <dgm:cxn modelId="{C6E15B25-AB06-436C-BF49-3DD71A250300}" type="presParOf" srcId="{69CF6AD2-6C16-47A2-BF82-0C5CA4165806}" destId="{D09E5EBB-B4E2-447A-B23E-9518770EFA13}" srcOrd="1" destOrd="0" presId="urn:microsoft.com/office/officeart/2018/2/layout/IconVerticalSolidList"/>
    <dgm:cxn modelId="{3B5CEF3A-FCAA-4ECF-AD06-16363EFD2EF9}" type="presParOf" srcId="{69CF6AD2-6C16-47A2-BF82-0C5CA4165806}" destId="{A3CD9DCD-5B50-426D-B3A2-D9D734344BA2}" srcOrd="2" destOrd="0" presId="urn:microsoft.com/office/officeart/2018/2/layout/IconVerticalSolidList"/>
    <dgm:cxn modelId="{757E328D-411C-4537-A637-141846BE84AA}" type="presParOf" srcId="{A3CD9DCD-5B50-426D-B3A2-D9D734344BA2}" destId="{E8AD916B-4295-41C2-A30C-F2B5029AC035}" srcOrd="0" destOrd="0" presId="urn:microsoft.com/office/officeart/2018/2/layout/IconVerticalSolidList"/>
    <dgm:cxn modelId="{B3E5A713-45F3-4F53-B720-842153C1766E}" type="presParOf" srcId="{A3CD9DCD-5B50-426D-B3A2-D9D734344BA2}" destId="{00A38FF3-634B-4A59-8F86-0F97CAB0CBB2}" srcOrd="1" destOrd="0" presId="urn:microsoft.com/office/officeart/2018/2/layout/IconVerticalSolidList"/>
    <dgm:cxn modelId="{3B12B036-F684-465E-BE2F-9E4756F178EE}" type="presParOf" srcId="{A3CD9DCD-5B50-426D-B3A2-D9D734344BA2}" destId="{643F0B37-EEAB-446C-8364-372D8BC18A6A}" srcOrd="2" destOrd="0" presId="urn:microsoft.com/office/officeart/2018/2/layout/IconVerticalSolidList"/>
    <dgm:cxn modelId="{9692307A-63FF-4288-9A69-57C337C74612}" type="presParOf" srcId="{A3CD9DCD-5B50-426D-B3A2-D9D734344BA2}" destId="{D7B72914-6512-4746-B449-FDD655CB32AF}" srcOrd="3" destOrd="0" presId="urn:microsoft.com/office/officeart/2018/2/layout/IconVerticalSolidList"/>
    <dgm:cxn modelId="{B9689805-F40B-471A-BB2E-BBCF1BF0112D}" type="presParOf" srcId="{69CF6AD2-6C16-47A2-BF82-0C5CA4165806}" destId="{7ED518C8-F16F-45CE-986E-12E2E5BD3130}" srcOrd="3" destOrd="0" presId="urn:microsoft.com/office/officeart/2018/2/layout/IconVerticalSolidList"/>
    <dgm:cxn modelId="{BD578FBD-566D-4219-B839-BA087D47341F}" type="presParOf" srcId="{69CF6AD2-6C16-47A2-BF82-0C5CA4165806}" destId="{B3B9DB3F-9149-41AD-9DF1-D0B6CD0C58DF}" srcOrd="4" destOrd="0" presId="urn:microsoft.com/office/officeart/2018/2/layout/IconVerticalSolidList"/>
    <dgm:cxn modelId="{6CE8A894-D04F-47BC-B76A-FCDCBEEF25CE}" type="presParOf" srcId="{B3B9DB3F-9149-41AD-9DF1-D0B6CD0C58DF}" destId="{46046B82-D435-4EB8-B3F1-839F95515C59}" srcOrd="0" destOrd="0" presId="urn:microsoft.com/office/officeart/2018/2/layout/IconVerticalSolidList"/>
    <dgm:cxn modelId="{16E2F736-80A6-4986-8807-E66E62C7C0D5}" type="presParOf" srcId="{B3B9DB3F-9149-41AD-9DF1-D0B6CD0C58DF}" destId="{EE64E7E3-7193-464F-A6F4-E8682DDCE6CD}" srcOrd="1" destOrd="0" presId="urn:microsoft.com/office/officeart/2018/2/layout/IconVerticalSolidList"/>
    <dgm:cxn modelId="{1EF69983-6326-43F3-A13D-6B72823D5C65}" type="presParOf" srcId="{B3B9DB3F-9149-41AD-9DF1-D0B6CD0C58DF}" destId="{713F5F06-9C68-4E57-A845-AB1B7A982867}" srcOrd="2" destOrd="0" presId="urn:microsoft.com/office/officeart/2018/2/layout/IconVerticalSolidList"/>
    <dgm:cxn modelId="{27C03413-8C4A-4165-A6DA-F56486C48110}" type="presParOf" srcId="{B3B9DB3F-9149-41AD-9DF1-D0B6CD0C58DF}" destId="{0CD25485-C1FA-40AA-8A65-7FFD1FF4B719}" srcOrd="3" destOrd="0" presId="urn:microsoft.com/office/officeart/2018/2/layout/IconVerticalSolidList"/>
    <dgm:cxn modelId="{184A97F2-A564-4898-B77D-02B615C2B114}" type="presParOf" srcId="{69CF6AD2-6C16-47A2-BF82-0C5CA4165806}" destId="{42AADD22-FD2B-47D2-AA41-9D50FEF0E737}" srcOrd="5" destOrd="0" presId="urn:microsoft.com/office/officeart/2018/2/layout/IconVerticalSolidList"/>
    <dgm:cxn modelId="{32FF7729-92D7-40C4-952C-C3B92F2DC5DA}" type="presParOf" srcId="{69CF6AD2-6C16-47A2-BF82-0C5CA4165806}" destId="{3ED23FA3-1C9E-4587-BE72-AA7C6EBE7783}" srcOrd="6" destOrd="0" presId="urn:microsoft.com/office/officeart/2018/2/layout/IconVerticalSolidList"/>
    <dgm:cxn modelId="{35C7EB4D-62D1-4918-8B87-8AA88A11CFB5}" type="presParOf" srcId="{3ED23FA3-1C9E-4587-BE72-AA7C6EBE7783}" destId="{E85C934A-268A-4927-9FE8-D660BABF221E}" srcOrd="0" destOrd="0" presId="urn:microsoft.com/office/officeart/2018/2/layout/IconVerticalSolidList"/>
    <dgm:cxn modelId="{53DA0B12-5498-4BC9-9D60-5099F4B5BE7F}" type="presParOf" srcId="{3ED23FA3-1C9E-4587-BE72-AA7C6EBE7783}" destId="{74492296-AA0D-463A-9090-1D358B62293E}" srcOrd="1" destOrd="0" presId="urn:microsoft.com/office/officeart/2018/2/layout/IconVerticalSolidList"/>
    <dgm:cxn modelId="{4586071C-3C31-4E6D-AA10-2DA88A6E88B9}" type="presParOf" srcId="{3ED23FA3-1C9E-4587-BE72-AA7C6EBE7783}" destId="{F873B6D1-2588-4AB9-96F8-50D72EF5D6B6}" srcOrd="2" destOrd="0" presId="urn:microsoft.com/office/officeart/2018/2/layout/IconVerticalSolidList"/>
    <dgm:cxn modelId="{1B269BC2-3FAE-4A13-B42B-897AE35B09B5}" type="presParOf" srcId="{3ED23FA3-1C9E-4587-BE72-AA7C6EBE7783}" destId="{31DF1460-CF32-4915-BDB2-6B61FF6C17C8}" srcOrd="3" destOrd="0" presId="urn:microsoft.com/office/officeart/2018/2/layout/IconVerticalSolidList"/>
    <dgm:cxn modelId="{3EF6DA65-29E7-4BE9-AAE2-F480050CF949}" type="presParOf" srcId="{69CF6AD2-6C16-47A2-BF82-0C5CA4165806}" destId="{FA3A7317-18D6-455C-85BF-C68CBF03B0C2}" srcOrd="7" destOrd="0" presId="urn:microsoft.com/office/officeart/2018/2/layout/IconVerticalSolidList"/>
    <dgm:cxn modelId="{B748C3B1-15C8-4602-A6D1-AA850DE8BCBB}" type="presParOf" srcId="{69CF6AD2-6C16-47A2-BF82-0C5CA4165806}" destId="{E047BB0D-C9DA-4F8D-A0FB-1C19A884FD0A}" srcOrd="8" destOrd="0" presId="urn:microsoft.com/office/officeart/2018/2/layout/IconVerticalSolidList"/>
    <dgm:cxn modelId="{917FE9BF-7D0C-4929-8E99-D6BF941DD221}" type="presParOf" srcId="{E047BB0D-C9DA-4F8D-A0FB-1C19A884FD0A}" destId="{2E259DEC-6AD9-4223-AFC9-A5850F82BCBF}" srcOrd="0" destOrd="0" presId="urn:microsoft.com/office/officeart/2018/2/layout/IconVerticalSolidList"/>
    <dgm:cxn modelId="{CB16D89E-CA32-4379-A9D7-1F6FB920839B}" type="presParOf" srcId="{E047BB0D-C9DA-4F8D-A0FB-1C19A884FD0A}" destId="{39D4CC5B-A5D6-4687-B06E-E94ABB0243EA}" srcOrd="1" destOrd="0" presId="urn:microsoft.com/office/officeart/2018/2/layout/IconVerticalSolidList"/>
    <dgm:cxn modelId="{9DF56687-E564-493D-9A8F-1665892BBD52}" type="presParOf" srcId="{E047BB0D-C9DA-4F8D-A0FB-1C19A884FD0A}" destId="{00D51B27-3026-4C4A-AC1A-387CBFD19AB5}" srcOrd="2" destOrd="0" presId="urn:microsoft.com/office/officeart/2018/2/layout/IconVerticalSolidList"/>
    <dgm:cxn modelId="{29E5923D-C95B-4DBE-B07D-DA923779AD26}" type="presParOf" srcId="{E047BB0D-C9DA-4F8D-A0FB-1C19A884FD0A}" destId="{AAF954BF-E61B-418A-8BD9-9E176F1581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BA611-80DC-48EE-AE84-34BC8BF3A81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7E4AA6-1B3D-4359-8E6F-E34988EC3049}">
      <dgm:prSet/>
      <dgm:spPr/>
      <dgm:t>
        <a:bodyPr/>
        <a:lstStyle/>
        <a:p>
          <a:r>
            <a:rPr lang="en-US"/>
            <a:t>Marketplace de controles y visuals y Custom Visuals</a:t>
          </a:r>
        </a:p>
      </dgm:t>
    </dgm:pt>
    <dgm:pt modelId="{3754489E-1781-4157-9918-06A60BC96AE8}" type="parTrans" cxnId="{1B12034C-4241-41F8-A7B8-C45D58A48DC2}">
      <dgm:prSet/>
      <dgm:spPr/>
      <dgm:t>
        <a:bodyPr/>
        <a:lstStyle/>
        <a:p>
          <a:endParaRPr lang="en-US"/>
        </a:p>
      </dgm:t>
    </dgm:pt>
    <dgm:pt modelId="{D4A61338-3FC4-46DD-9F99-3C5A6064CC0D}" type="sibTrans" cxnId="{1B12034C-4241-41F8-A7B8-C45D58A48DC2}">
      <dgm:prSet/>
      <dgm:spPr/>
      <dgm:t>
        <a:bodyPr/>
        <a:lstStyle/>
        <a:p>
          <a:endParaRPr lang="en-US"/>
        </a:p>
      </dgm:t>
    </dgm:pt>
    <dgm:pt modelId="{F113F972-5E1B-437F-A15F-79F82107FACF}">
      <dgm:prSet/>
      <dgm:spPr/>
      <dgm:t>
        <a:bodyPr/>
        <a:lstStyle/>
        <a:p>
          <a:r>
            <a:rPr lang="en-US"/>
            <a:t>Integración con otros servicios</a:t>
          </a:r>
        </a:p>
      </dgm:t>
    </dgm:pt>
    <dgm:pt modelId="{6B5AF98D-02BB-45FA-8D26-47F0810B869A}" type="parTrans" cxnId="{091E64A4-EBCB-4E82-A95F-5080D0576C36}">
      <dgm:prSet/>
      <dgm:spPr/>
      <dgm:t>
        <a:bodyPr/>
        <a:lstStyle/>
        <a:p>
          <a:endParaRPr lang="en-US"/>
        </a:p>
      </dgm:t>
    </dgm:pt>
    <dgm:pt modelId="{786EEF52-17CD-4535-BF96-227612E3F238}" type="sibTrans" cxnId="{091E64A4-EBCB-4E82-A95F-5080D0576C36}">
      <dgm:prSet/>
      <dgm:spPr/>
      <dgm:t>
        <a:bodyPr/>
        <a:lstStyle/>
        <a:p>
          <a:endParaRPr lang="en-US"/>
        </a:p>
      </dgm:t>
    </dgm:pt>
    <dgm:pt modelId="{8B23019D-FBE3-4D43-AAA0-B475E3D666E0}">
      <dgm:prSet/>
      <dgm:spPr/>
      <dgm:t>
        <a:bodyPr/>
        <a:lstStyle/>
        <a:p>
          <a:r>
            <a:rPr lang="en-US"/>
            <a:t>Posibilidad de compartir los informes</a:t>
          </a:r>
        </a:p>
      </dgm:t>
    </dgm:pt>
    <dgm:pt modelId="{B8D18AB3-1F78-4DDE-9095-5CEB89F74B3C}" type="parTrans" cxnId="{4A9D6274-0F0D-406E-816C-0949C53B4EF7}">
      <dgm:prSet/>
      <dgm:spPr/>
      <dgm:t>
        <a:bodyPr/>
        <a:lstStyle/>
        <a:p>
          <a:endParaRPr lang="en-US"/>
        </a:p>
      </dgm:t>
    </dgm:pt>
    <dgm:pt modelId="{CA3FD7B0-2197-43E6-BB2C-562341BA0451}" type="sibTrans" cxnId="{4A9D6274-0F0D-406E-816C-0949C53B4EF7}">
      <dgm:prSet/>
      <dgm:spPr/>
      <dgm:t>
        <a:bodyPr/>
        <a:lstStyle/>
        <a:p>
          <a:endParaRPr lang="en-US"/>
        </a:p>
      </dgm:t>
    </dgm:pt>
    <dgm:pt modelId="{B688B90D-6F16-4373-9878-08363B5B5A1E}">
      <dgm:prSet/>
      <dgm:spPr/>
      <dgm:t>
        <a:bodyPr/>
        <a:lstStyle/>
        <a:p>
          <a:r>
            <a:rPr lang="en-US"/>
            <a:t>Embedido en webs propias</a:t>
          </a:r>
        </a:p>
      </dgm:t>
    </dgm:pt>
    <dgm:pt modelId="{494C9F63-EA24-4B3D-8FCC-EAADB48755C8}" type="parTrans" cxnId="{65565E30-65AF-4624-90B2-7DB0DCA91534}">
      <dgm:prSet/>
      <dgm:spPr/>
      <dgm:t>
        <a:bodyPr/>
        <a:lstStyle/>
        <a:p>
          <a:endParaRPr lang="en-US"/>
        </a:p>
      </dgm:t>
    </dgm:pt>
    <dgm:pt modelId="{B6696F87-A430-4952-BE47-8CE58B1C134B}" type="sibTrans" cxnId="{65565E30-65AF-4624-90B2-7DB0DCA91534}">
      <dgm:prSet/>
      <dgm:spPr/>
      <dgm:t>
        <a:bodyPr/>
        <a:lstStyle/>
        <a:p>
          <a:endParaRPr lang="en-US"/>
        </a:p>
      </dgm:t>
    </dgm:pt>
    <dgm:pt modelId="{89C011E6-CC0B-4C6D-89F4-3A13BCE0A6D1}" type="pres">
      <dgm:prSet presAssocID="{A9EBA611-80DC-48EE-AE84-34BC8BF3A814}" presName="root" presStyleCnt="0">
        <dgm:presLayoutVars>
          <dgm:dir/>
          <dgm:resizeHandles val="exact"/>
        </dgm:presLayoutVars>
      </dgm:prSet>
      <dgm:spPr/>
    </dgm:pt>
    <dgm:pt modelId="{27BA362A-0A9D-4B0D-A908-0C09BFF024C1}" type="pres">
      <dgm:prSet presAssocID="{A9EBA611-80DC-48EE-AE84-34BC8BF3A814}" presName="container" presStyleCnt="0">
        <dgm:presLayoutVars>
          <dgm:dir/>
          <dgm:resizeHandles val="exact"/>
        </dgm:presLayoutVars>
      </dgm:prSet>
      <dgm:spPr/>
    </dgm:pt>
    <dgm:pt modelId="{B4BD4FEF-DD67-4DB8-B832-C4B79827FB5A}" type="pres">
      <dgm:prSet presAssocID="{FB7E4AA6-1B3D-4359-8E6F-E34988EC3049}" presName="compNode" presStyleCnt="0"/>
      <dgm:spPr/>
    </dgm:pt>
    <dgm:pt modelId="{21CC2AB6-26C6-4120-8530-BBF8D3B48073}" type="pres">
      <dgm:prSet presAssocID="{FB7E4AA6-1B3D-4359-8E6F-E34988EC3049}" presName="iconBgRect" presStyleLbl="bgShp" presStyleIdx="0" presStyleCnt="4"/>
      <dgm:spPr/>
    </dgm:pt>
    <dgm:pt modelId="{57213A0B-080D-4F22-8EE9-6FBDC9A21BB7}" type="pres">
      <dgm:prSet presAssocID="{FB7E4AA6-1B3D-4359-8E6F-E34988EC30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o de la compra"/>
        </a:ext>
      </dgm:extLst>
    </dgm:pt>
    <dgm:pt modelId="{AE8101D6-4E4A-4674-A05C-53004BE88175}" type="pres">
      <dgm:prSet presAssocID="{FB7E4AA6-1B3D-4359-8E6F-E34988EC3049}" presName="spaceRect" presStyleCnt="0"/>
      <dgm:spPr/>
    </dgm:pt>
    <dgm:pt modelId="{F3A5AB44-D668-4522-9477-A43BD19D3EFF}" type="pres">
      <dgm:prSet presAssocID="{FB7E4AA6-1B3D-4359-8E6F-E34988EC3049}" presName="textRect" presStyleLbl="revTx" presStyleIdx="0" presStyleCnt="4">
        <dgm:presLayoutVars>
          <dgm:chMax val="1"/>
          <dgm:chPref val="1"/>
        </dgm:presLayoutVars>
      </dgm:prSet>
      <dgm:spPr/>
    </dgm:pt>
    <dgm:pt modelId="{2B0A60FD-18FF-4560-987F-8B29F0599582}" type="pres">
      <dgm:prSet presAssocID="{D4A61338-3FC4-46DD-9F99-3C5A6064CC0D}" presName="sibTrans" presStyleLbl="sibTrans2D1" presStyleIdx="0" presStyleCnt="0"/>
      <dgm:spPr/>
    </dgm:pt>
    <dgm:pt modelId="{7A271B3A-3272-47FB-9BFD-A2EE066CA2D7}" type="pres">
      <dgm:prSet presAssocID="{F113F972-5E1B-437F-A15F-79F82107FACF}" presName="compNode" presStyleCnt="0"/>
      <dgm:spPr/>
    </dgm:pt>
    <dgm:pt modelId="{BC7DAA6A-EEBB-440B-85BE-247885A2CC46}" type="pres">
      <dgm:prSet presAssocID="{F113F972-5E1B-437F-A15F-79F82107FACF}" presName="iconBgRect" presStyleLbl="bgShp" presStyleIdx="1" presStyleCnt="4"/>
      <dgm:spPr/>
    </dgm:pt>
    <dgm:pt modelId="{0BC1B53A-28A7-4D82-BF57-0D9152BC8651}" type="pres">
      <dgm:prSet presAssocID="{F113F972-5E1B-437F-A15F-79F82107FA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illos de boda"/>
        </a:ext>
      </dgm:extLst>
    </dgm:pt>
    <dgm:pt modelId="{4E9AF273-2EA5-49D7-9455-5B6C2C30D969}" type="pres">
      <dgm:prSet presAssocID="{F113F972-5E1B-437F-A15F-79F82107FACF}" presName="spaceRect" presStyleCnt="0"/>
      <dgm:spPr/>
    </dgm:pt>
    <dgm:pt modelId="{C6EA2F9C-F886-4B59-B0DC-A5EB5A8D8048}" type="pres">
      <dgm:prSet presAssocID="{F113F972-5E1B-437F-A15F-79F82107FACF}" presName="textRect" presStyleLbl="revTx" presStyleIdx="1" presStyleCnt="4">
        <dgm:presLayoutVars>
          <dgm:chMax val="1"/>
          <dgm:chPref val="1"/>
        </dgm:presLayoutVars>
      </dgm:prSet>
      <dgm:spPr/>
    </dgm:pt>
    <dgm:pt modelId="{76C4630F-E5CE-4525-ADC2-F0D2C36F9250}" type="pres">
      <dgm:prSet presAssocID="{786EEF52-17CD-4535-BF96-227612E3F238}" presName="sibTrans" presStyleLbl="sibTrans2D1" presStyleIdx="0" presStyleCnt="0"/>
      <dgm:spPr/>
    </dgm:pt>
    <dgm:pt modelId="{E5E8A7CC-D10E-4C80-9E33-544DCB49D00C}" type="pres">
      <dgm:prSet presAssocID="{8B23019D-FBE3-4D43-AAA0-B475E3D666E0}" presName="compNode" presStyleCnt="0"/>
      <dgm:spPr/>
    </dgm:pt>
    <dgm:pt modelId="{81DE9536-3032-4DAB-A58B-912F28C5113A}" type="pres">
      <dgm:prSet presAssocID="{8B23019D-FBE3-4D43-AAA0-B475E3D666E0}" presName="iconBgRect" presStyleLbl="bgShp" presStyleIdx="2" presStyleCnt="4"/>
      <dgm:spPr/>
    </dgm:pt>
    <dgm:pt modelId="{F3BF0565-7018-45D6-B585-02E975D55310}" type="pres">
      <dgm:prSet presAssocID="{8B23019D-FBE3-4D43-AAA0-B475E3D666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ver RTL"/>
        </a:ext>
      </dgm:extLst>
    </dgm:pt>
    <dgm:pt modelId="{042258A2-CE7F-424D-84C7-8FB3E4FFD3BA}" type="pres">
      <dgm:prSet presAssocID="{8B23019D-FBE3-4D43-AAA0-B475E3D666E0}" presName="spaceRect" presStyleCnt="0"/>
      <dgm:spPr/>
    </dgm:pt>
    <dgm:pt modelId="{F9C71BF8-013A-4135-9A84-799BCB77D076}" type="pres">
      <dgm:prSet presAssocID="{8B23019D-FBE3-4D43-AAA0-B475E3D666E0}" presName="textRect" presStyleLbl="revTx" presStyleIdx="2" presStyleCnt="4">
        <dgm:presLayoutVars>
          <dgm:chMax val="1"/>
          <dgm:chPref val="1"/>
        </dgm:presLayoutVars>
      </dgm:prSet>
      <dgm:spPr/>
    </dgm:pt>
    <dgm:pt modelId="{914434CB-A3E8-4058-A500-BF054B3A273A}" type="pres">
      <dgm:prSet presAssocID="{CA3FD7B0-2197-43E6-BB2C-562341BA0451}" presName="sibTrans" presStyleLbl="sibTrans2D1" presStyleIdx="0" presStyleCnt="0"/>
      <dgm:spPr/>
    </dgm:pt>
    <dgm:pt modelId="{243E6329-DA4E-4B60-9C92-65AD20F58633}" type="pres">
      <dgm:prSet presAssocID="{B688B90D-6F16-4373-9878-08363B5B5A1E}" presName="compNode" presStyleCnt="0"/>
      <dgm:spPr/>
    </dgm:pt>
    <dgm:pt modelId="{F7482739-E858-4156-96D5-7889937C83A3}" type="pres">
      <dgm:prSet presAssocID="{B688B90D-6F16-4373-9878-08363B5B5A1E}" presName="iconBgRect" presStyleLbl="bgShp" presStyleIdx="3" presStyleCnt="4"/>
      <dgm:spPr/>
    </dgm:pt>
    <dgm:pt modelId="{0FB359BB-E565-4AFC-A5C7-420C770A1A5F}" type="pres">
      <dgm:prSet presAssocID="{B688B90D-6F16-4373-9878-08363B5B5A1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mpado"/>
        </a:ext>
      </dgm:extLst>
    </dgm:pt>
    <dgm:pt modelId="{08A5B1B4-B22A-424A-ACFB-43B83753CA85}" type="pres">
      <dgm:prSet presAssocID="{B688B90D-6F16-4373-9878-08363B5B5A1E}" presName="spaceRect" presStyleCnt="0"/>
      <dgm:spPr/>
    </dgm:pt>
    <dgm:pt modelId="{34BA2B9E-B6C7-4C92-A7C2-793C32375731}" type="pres">
      <dgm:prSet presAssocID="{B688B90D-6F16-4373-9878-08363B5B5A1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4F850B-D1A5-4A91-A997-14BD98A17E5F}" type="presOf" srcId="{8B23019D-FBE3-4D43-AAA0-B475E3D666E0}" destId="{F9C71BF8-013A-4135-9A84-799BCB77D076}" srcOrd="0" destOrd="0" presId="urn:microsoft.com/office/officeart/2018/2/layout/IconCircleList"/>
    <dgm:cxn modelId="{F560961D-E4A5-4FA8-8796-18F7A2ED6E65}" type="presOf" srcId="{FB7E4AA6-1B3D-4359-8E6F-E34988EC3049}" destId="{F3A5AB44-D668-4522-9477-A43BD19D3EFF}" srcOrd="0" destOrd="0" presId="urn:microsoft.com/office/officeart/2018/2/layout/IconCircleList"/>
    <dgm:cxn modelId="{65565E30-65AF-4624-90B2-7DB0DCA91534}" srcId="{A9EBA611-80DC-48EE-AE84-34BC8BF3A814}" destId="{B688B90D-6F16-4373-9878-08363B5B5A1E}" srcOrd="3" destOrd="0" parTransId="{494C9F63-EA24-4B3D-8FCC-EAADB48755C8}" sibTransId="{B6696F87-A430-4952-BE47-8CE58B1C134B}"/>
    <dgm:cxn modelId="{1B12034C-4241-41F8-A7B8-C45D58A48DC2}" srcId="{A9EBA611-80DC-48EE-AE84-34BC8BF3A814}" destId="{FB7E4AA6-1B3D-4359-8E6F-E34988EC3049}" srcOrd="0" destOrd="0" parTransId="{3754489E-1781-4157-9918-06A60BC96AE8}" sibTransId="{D4A61338-3FC4-46DD-9F99-3C5A6064CC0D}"/>
    <dgm:cxn modelId="{33E2826D-491D-4DFB-B561-C2F9B6D79489}" type="presOf" srcId="{B688B90D-6F16-4373-9878-08363B5B5A1E}" destId="{34BA2B9E-B6C7-4C92-A7C2-793C32375731}" srcOrd="0" destOrd="0" presId="urn:microsoft.com/office/officeart/2018/2/layout/IconCircleList"/>
    <dgm:cxn modelId="{5497064F-6A1E-4E64-8DC6-458647646450}" type="presOf" srcId="{F113F972-5E1B-437F-A15F-79F82107FACF}" destId="{C6EA2F9C-F886-4B59-B0DC-A5EB5A8D8048}" srcOrd="0" destOrd="0" presId="urn:microsoft.com/office/officeart/2018/2/layout/IconCircleList"/>
    <dgm:cxn modelId="{4A9D6274-0F0D-406E-816C-0949C53B4EF7}" srcId="{A9EBA611-80DC-48EE-AE84-34BC8BF3A814}" destId="{8B23019D-FBE3-4D43-AAA0-B475E3D666E0}" srcOrd="2" destOrd="0" parTransId="{B8D18AB3-1F78-4DDE-9095-5CEB89F74B3C}" sibTransId="{CA3FD7B0-2197-43E6-BB2C-562341BA0451}"/>
    <dgm:cxn modelId="{FAA62A75-4529-4935-8024-21C323FDF574}" type="presOf" srcId="{CA3FD7B0-2197-43E6-BB2C-562341BA0451}" destId="{914434CB-A3E8-4058-A500-BF054B3A273A}" srcOrd="0" destOrd="0" presId="urn:microsoft.com/office/officeart/2018/2/layout/IconCircleList"/>
    <dgm:cxn modelId="{5DC48F57-26C4-4CF0-B3B8-786BB1EE693F}" type="presOf" srcId="{786EEF52-17CD-4535-BF96-227612E3F238}" destId="{76C4630F-E5CE-4525-ADC2-F0D2C36F9250}" srcOrd="0" destOrd="0" presId="urn:microsoft.com/office/officeart/2018/2/layout/IconCircleList"/>
    <dgm:cxn modelId="{69CC417E-9F38-4A4D-A97F-4E04CEDD3FFD}" type="presOf" srcId="{D4A61338-3FC4-46DD-9F99-3C5A6064CC0D}" destId="{2B0A60FD-18FF-4560-987F-8B29F0599582}" srcOrd="0" destOrd="0" presId="urn:microsoft.com/office/officeart/2018/2/layout/IconCircleList"/>
    <dgm:cxn modelId="{091E64A4-EBCB-4E82-A95F-5080D0576C36}" srcId="{A9EBA611-80DC-48EE-AE84-34BC8BF3A814}" destId="{F113F972-5E1B-437F-A15F-79F82107FACF}" srcOrd="1" destOrd="0" parTransId="{6B5AF98D-02BB-45FA-8D26-47F0810B869A}" sibTransId="{786EEF52-17CD-4535-BF96-227612E3F238}"/>
    <dgm:cxn modelId="{542672C1-3690-4D1E-9472-469A217E5468}" type="presOf" srcId="{A9EBA611-80DC-48EE-AE84-34BC8BF3A814}" destId="{89C011E6-CC0B-4C6D-89F4-3A13BCE0A6D1}" srcOrd="0" destOrd="0" presId="urn:microsoft.com/office/officeart/2018/2/layout/IconCircleList"/>
    <dgm:cxn modelId="{E81366F4-0F8E-4657-9A90-B5C1D690FA46}" type="presParOf" srcId="{89C011E6-CC0B-4C6D-89F4-3A13BCE0A6D1}" destId="{27BA362A-0A9D-4B0D-A908-0C09BFF024C1}" srcOrd="0" destOrd="0" presId="urn:microsoft.com/office/officeart/2018/2/layout/IconCircleList"/>
    <dgm:cxn modelId="{3676781A-F6AB-408A-B9C8-96A87DF25A69}" type="presParOf" srcId="{27BA362A-0A9D-4B0D-A908-0C09BFF024C1}" destId="{B4BD4FEF-DD67-4DB8-B832-C4B79827FB5A}" srcOrd="0" destOrd="0" presId="urn:microsoft.com/office/officeart/2018/2/layout/IconCircleList"/>
    <dgm:cxn modelId="{657EB6BF-3B82-4C5D-A8D6-60F4A8BEEBC5}" type="presParOf" srcId="{B4BD4FEF-DD67-4DB8-B832-C4B79827FB5A}" destId="{21CC2AB6-26C6-4120-8530-BBF8D3B48073}" srcOrd="0" destOrd="0" presId="urn:microsoft.com/office/officeart/2018/2/layout/IconCircleList"/>
    <dgm:cxn modelId="{ADBB6045-FEAE-47B7-9447-675FA11F5629}" type="presParOf" srcId="{B4BD4FEF-DD67-4DB8-B832-C4B79827FB5A}" destId="{57213A0B-080D-4F22-8EE9-6FBDC9A21BB7}" srcOrd="1" destOrd="0" presId="urn:microsoft.com/office/officeart/2018/2/layout/IconCircleList"/>
    <dgm:cxn modelId="{7AD1BCF1-6FFB-477E-A6D9-E81F0B3CC89D}" type="presParOf" srcId="{B4BD4FEF-DD67-4DB8-B832-C4B79827FB5A}" destId="{AE8101D6-4E4A-4674-A05C-53004BE88175}" srcOrd="2" destOrd="0" presId="urn:microsoft.com/office/officeart/2018/2/layout/IconCircleList"/>
    <dgm:cxn modelId="{C1D77FA3-5294-44F7-8AB6-9A25195B1E91}" type="presParOf" srcId="{B4BD4FEF-DD67-4DB8-B832-C4B79827FB5A}" destId="{F3A5AB44-D668-4522-9477-A43BD19D3EFF}" srcOrd="3" destOrd="0" presId="urn:microsoft.com/office/officeart/2018/2/layout/IconCircleList"/>
    <dgm:cxn modelId="{2956CF47-B753-440F-ACD7-86BCA9FD11F1}" type="presParOf" srcId="{27BA362A-0A9D-4B0D-A908-0C09BFF024C1}" destId="{2B0A60FD-18FF-4560-987F-8B29F0599582}" srcOrd="1" destOrd="0" presId="urn:microsoft.com/office/officeart/2018/2/layout/IconCircleList"/>
    <dgm:cxn modelId="{C2D873F9-4D06-4FAE-98B4-B820DB19D895}" type="presParOf" srcId="{27BA362A-0A9D-4B0D-A908-0C09BFF024C1}" destId="{7A271B3A-3272-47FB-9BFD-A2EE066CA2D7}" srcOrd="2" destOrd="0" presId="urn:microsoft.com/office/officeart/2018/2/layout/IconCircleList"/>
    <dgm:cxn modelId="{2550EA7D-C715-4E75-A63D-752DF47B6726}" type="presParOf" srcId="{7A271B3A-3272-47FB-9BFD-A2EE066CA2D7}" destId="{BC7DAA6A-EEBB-440B-85BE-247885A2CC46}" srcOrd="0" destOrd="0" presId="urn:microsoft.com/office/officeart/2018/2/layout/IconCircleList"/>
    <dgm:cxn modelId="{AB135B5C-585C-43C3-A3A8-FE0EC3475A93}" type="presParOf" srcId="{7A271B3A-3272-47FB-9BFD-A2EE066CA2D7}" destId="{0BC1B53A-28A7-4D82-BF57-0D9152BC8651}" srcOrd="1" destOrd="0" presId="urn:microsoft.com/office/officeart/2018/2/layout/IconCircleList"/>
    <dgm:cxn modelId="{D1983540-14E1-450F-BFB3-CCCA6CC10253}" type="presParOf" srcId="{7A271B3A-3272-47FB-9BFD-A2EE066CA2D7}" destId="{4E9AF273-2EA5-49D7-9455-5B6C2C30D969}" srcOrd="2" destOrd="0" presId="urn:microsoft.com/office/officeart/2018/2/layout/IconCircleList"/>
    <dgm:cxn modelId="{751BE391-58F4-416D-9812-4827DFDCE392}" type="presParOf" srcId="{7A271B3A-3272-47FB-9BFD-A2EE066CA2D7}" destId="{C6EA2F9C-F886-4B59-B0DC-A5EB5A8D8048}" srcOrd="3" destOrd="0" presId="urn:microsoft.com/office/officeart/2018/2/layout/IconCircleList"/>
    <dgm:cxn modelId="{98DFDC33-8B91-4634-B2FB-14FAF6F319D1}" type="presParOf" srcId="{27BA362A-0A9D-4B0D-A908-0C09BFF024C1}" destId="{76C4630F-E5CE-4525-ADC2-F0D2C36F9250}" srcOrd="3" destOrd="0" presId="urn:microsoft.com/office/officeart/2018/2/layout/IconCircleList"/>
    <dgm:cxn modelId="{84F1E048-0F80-4061-9AD1-B030DB6DC453}" type="presParOf" srcId="{27BA362A-0A9D-4B0D-A908-0C09BFF024C1}" destId="{E5E8A7CC-D10E-4C80-9E33-544DCB49D00C}" srcOrd="4" destOrd="0" presId="urn:microsoft.com/office/officeart/2018/2/layout/IconCircleList"/>
    <dgm:cxn modelId="{C2E89D04-C0C3-4F77-9743-7628060FC6E8}" type="presParOf" srcId="{E5E8A7CC-D10E-4C80-9E33-544DCB49D00C}" destId="{81DE9536-3032-4DAB-A58B-912F28C5113A}" srcOrd="0" destOrd="0" presId="urn:microsoft.com/office/officeart/2018/2/layout/IconCircleList"/>
    <dgm:cxn modelId="{C05A701A-2899-42A6-8836-97802C263D63}" type="presParOf" srcId="{E5E8A7CC-D10E-4C80-9E33-544DCB49D00C}" destId="{F3BF0565-7018-45D6-B585-02E975D55310}" srcOrd="1" destOrd="0" presId="urn:microsoft.com/office/officeart/2018/2/layout/IconCircleList"/>
    <dgm:cxn modelId="{E6A86D77-A300-40FD-8890-5E45B43D177B}" type="presParOf" srcId="{E5E8A7CC-D10E-4C80-9E33-544DCB49D00C}" destId="{042258A2-CE7F-424D-84C7-8FB3E4FFD3BA}" srcOrd="2" destOrd="0" presId="urn:microsoft.com/office/officeart/2018/2/layout/IconCircleList"/>
    <dgm:cxn modelId="{8275F95C-4EFA-4FCD-9298-F0469D53A671}" type="presParOf" srcId="{E5E8A7CC-D10E-4C80-9E33-544DCB49D00C}" destId="{F9C71BF8-013A-4135-9A84-799BCB77D076}" srcOrd="3" destOrd="0" presId="urn:microsoft.com/office/officeart/2018/2/layout/IconCircleList"/>
    <dgm:cxn modelId="{497DCEF5-F580-4433-839F-6052546621B1}" type="presParOf" srcId="{27BA362A-0A9D-4B0D-A908-0C09BFF024C1}" destId="{914434CB-A3E8-4058-A500-BF054B3A273A}" srcOrd="5" destOrd="0" presId="urn:microsoft.com/office/officeart/2018/2/layout/IconCircleList"/>
    <dgm:cxn modelId="{D5134404-9AA4-44D6-B548-9FDE4F90F460}" type="presParOf" srcId="{27BA362A-0A9D-4B0D-A908-0C09BFF024C1}" destId="{243E6329-DA4E-4B60-9C92-65AD20F58633}" srcOrd="6" destOrd="0" presId="urn:microsoft.com/office/officeart/2018/2/layout/IconCircleList"/>
    <dgm:cxn modelId="{5312F4BF-10D6-4041-96D7-8F8EA2041956}" type="presParOf" srcId="{243E6329-DA4E-4B60-9C92-65AD20F58633}" destId="{F7482739-E858-4156-96D5-7889937C83A3}" srcOrd="0" destOrd="0" presId="urn:microsoft.com/office/officeart/2018/2/layout/IconCircleList"/>
    <dgm:cxn modelId="{859FF95F-E6C8-40D9-9F5F-C52C44A67836}" type="presParOf" srcId="{243E6329-DA4E-4B60-9C92-65AD20F58633}" destId="{0FB359BB-E565-4AFC-A5C7-420C770A1A5F}" srcOrd="1" destOrd="0" presId="urn:microsoft.com/office/officeart/2018/2/layout/IconCircleList"/>
    <dgm:cxn modelId="{BE0C5093-DD64-4E41-B762-3557D842B832}" type="presParOf" srcId="{243E6329-DA4E-4B60-9C92-65AD20F58633}" destId="{08A5B1B4-B22A-424A-ACFB-43B83753CA85}" srcOrd="2" destOrd="0" presId="urn:microsoft.com/office/officeart/2018/2/layout/IconCircleList"/>
    <dgm:cxn modelId="{7D66C1B6-DFD7-4083-B518-50E73230972D}" type="presParOf" srcId="{243E6329-DA4E-4B60-9C92-65AD20F58633}" destId="{34BA2B9E-B6C7-4C92-A7C2-793C323757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04CB5D-546C-4C42-B8EF-FD7585DA04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4BD6B12-10E7-4A72-850E-6055C3439562}">
      <dgm:prSet/>
      <dgm:spPr/>
      <dgm:t>
        <a:bodyPr/>
        <a:lstStyle/>
        <a:p>
          <a:r>
            <a:rPr lang="en-US"/>
            <a:t>Flujos automatizados</a:t>
          </a:r>
        </a:p>
      </dgm:t>
    </dgm:pt>
    <dgm:pt modelId="{46438F8A-1921-4E7B-A1FD-0EF6AF11B91D}" type="parTrans" cxnId="{3AA576F7-8BE4-434D-B714-3C38529B48AB}">
      <dgm:prSet/>
      <dgm:spPr/>
      <dgm:t>
        <a:bodyPr/>
        <a:lstStyle/>
        <a:p>
          <a:endParaRPr lang="en-US"/>
        </a:p>
      </dgm:t>
    </dgm:pt>
    <dgm:pt modelId="{4029820C-F5C2-4097-BE04-0A54C3CDF095}" type="sibTrans" cxnId="{3AA576F7-8BE4-434D-B714-3C38529B48AB}">
      <dgm:prSet/>
      <dgm:spPr/>
      <dgm:t>
        <a:bodyPr/>
        <a:lstStyle/>
        <a:p>
          <a:endParaRPr lang="en-US"/>
        </a:p>
      </dgm:t>
    </dgm:pt>
    <dgm:pt modelId="{1C80DD05-12B3-422C-92F7-10E78B53D1AB}">
      <dgm:prSet/>
      <dgm:spPr/>
      <dgm:t>
        <a:bodyPr/>
        <a:lstStyle/>
        <a:p>
          <a:r>
            <a:rPr lang="en-US"/>
            <a:t>Flujos de botón</a:t>
          </a:r>
        </a:p>
      </dgm:t>
    </dgm:pt>
    <dgm:pt modelId="{B9DC7E3F-F3FD-4192-964E-2E221A5B87E1}" type="parTrans" cxnId="{C5034890-9693-4BD1-8785-3CBD87C6E638}">
      <dgm:prSet/>
      <dgm:spPr/>
      <dgm:t>
        <a:bodyPr/>
        <a:lstStyle/>
        <a:p>
          <a:endParaRPr lang="en-US"/>
        </a:p>
      </dgm:t>
    </dgm:pt>
    <dgm:pt modelId="{2B59F0D7-3037-4735-9B09-6A153BBA2C28}" type="sibTrans" cxnId="{C5034890-9693-4BD1-8785-3CBD87C6E638}">
      <dgm:prSet/>
      <dgm:spPr/>
      <dgm:t>
        <a:bodyPr/>
        <a:lstStyle/>
        <a:p>
          <a:endParaRPr lang="en-US"/>
        </a:p>
      </dgm:t>
    </dgm:pt>
    <dgm:pt modelId="{9E6336AC-F30A-4281-AA67-142286935D96}">
      <dgm:prSet/>
      <dgm:spPr/>
      <dgm:t>
        <a:bodyPr/>
        <a:lstStyle/>
        <a:p>
          <a:r>
            <a:rPr lang="en-US"/>
            <a:t>Flujos programados</a:t>
          </a:r>
        </a:p>
      </dgm:t>
    </dgm:pt>
    <dgm:pt modelId="{EE40E67E-1D40-46CF-BBFF-4737BF86BB0D}" type="parTrans" cxnId="{DF5243AB-541A-42CC-A89D-875647867C49}">
      <dgm:prSet/>
      <dgm:spPr/>
      <dgm:t>
        <a:bodyPr/>
        <a:lstStyle/>
        <a:p>
          <a:endParaRPr lang="en-US"/>
        </a:p>
      </dgm:t>
    </dgm:pt>
    <dgm:pt modelId="{9C40DCDD-CEB3-4ACB-B9A3-6070E0ED7A6A}" type="sibTrans" cxnId="{DF5243AB-541A-42CC-A89D-875647867C49}">
      <dgm:prSet/>
      <dgm:spPr/>
      <dgm:t>
        <a:bodyPr/>
        <a:lstStyle/>
        <a:p>
          <a:endParaRPr lang="en-US"/>
        </a:p>
      </dgm:t>
    </dgm:pt>
    <dgm:pt modelId="{3BCB205C-A95F-416E-9BFC-C526CD2A24B9}">
      <dgm:prSet/>
      <dgm:spPr/>
      <dgm:t>
        <a:bodyPr/>
        <a:lstStyle/>
        <a:p>
          <a:r>
            <a:rPr lang="en-US"/>
            <a:t>Flujos de proceso de negocio</a:t>
          </a:r>
        </a:p>
      </dgm:t>
    </dgm:pt>
    <dgm:pt modelId="{A90C85BE-8E4C-446A-A47F-E5A43FC678C6}" type="parTrans" cxnId="{A2CED50C-A0BC-420F-9BF0-433AE926881E}">
      <dgm:prSet/>
      <dgm:spPr/>
      <dgm:t>
        <a:bodyPr/>
        <a:lstStyle/>
        <a:p>
          <a:endParaRPr lang="en-US"/>
        </a:p>
      </dgm:t>
    </dgm:pt>
    <dgm:pt modelId="{50F17355-00F7-454F-877A-6F310C9CD8CF}" type="sibTrans" cxnId="{A2CED50C-A0BC-420F-9BF0-433AE926881E}">
      <dgm:prSet/>
      <dgm:spPr/>
      <dgm:t>
        <a:bodyPr/>
        <a:lstStyle/>
        <a:p>
          <a:endParaRPr lang="en-US"/>
        </a:p>
      </dgm:t>
    </dgm:pt>
    <dgm:pt modelId="{CB70E691-E17B-42FC-AC51-306A0C34D115}" type="pres">
      <dgm:prSet presAssocID="{0404CB5D-546C-4C42-B8EF-FD7585DA0450}" presName="linear" presStyleCnt="0">
        <dgm:presLayoutVars>
          <dgm:animLvl val="lvl"/>
          <dgm:resizeHandles val="exact"/>
        </dgm:presLayoutVars>
      </dgm:prSet>
      <dgm:spPr/>
    </dgm:pt>
    <dgm:pt modelId="{51AFBD26-4E93-44EC-AC23-668EB6F334AC}" type="pres">
      <dgm:prSet presAssocID="{44BD6B12-10E7-4A72-850E-6055C34395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9516D6-1EF1-4F62-AA84-8DB487AF7C8C}" type="pres">
      <dgm:prSet presAssocID="{4029820C-F5C2-4097-BE04-0A54C3CDF095}" presName="spacer" presStyleCnt="0"/>
      <dgm:spPr/>
    </dgm:pt>
    <dgm:pt modelId="{B0832105-9766-404E-909A-AC83AFA2B6B3}" type="pres">
      <dgm:prSet presAssocID="{1C80DD05-12B3-422C-92F7-10E78B53D1A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DB2B53D-F212-4402-81DD-A3B629F2F506}" type="pres">
      <dgm:prSet presAssocID="{2B59F0D7-3037-4735-9B09-6A153BBA2C28}" presName="spacer" presStyleCnt="0"/>
      <dgm:spPr/>
    </dgm:pt>
    <dgm:pt modelId="{9F6E4A16-2B6F-401C-8679-9CBAFAEAF271}" type="pres">
      <dgm:prSet presAssocID="{9E6336AC-F30A-4281-AA67-142286935D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881B9D-58E3-43E7-85EC-5E375C0CFC10}" type="pres">
      <dgm:prSet presAssocID="{9C40DCDD-CEB3-4ACB-B9A3-6070E0ED7A6A}" presName="spacer" presStyleCnt="0"/>
      <dgm:spPr/>
    </dgm:pt>
    <dgm:pt modelId="{C2323E08-09F1-4653-BF39-FE627D2F667F}" type="pres">
      <dgm:prSet presAssocID="{3BCB205C-A95F-416E-9BFC-C526CD2A24B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2CED50C-A0BC-420F-9BF0-433AE926881E}" srcId="{0404CB5D-546C-4C42-B8EF-FD7585DA0450}" destId="{3BCB205C-A95F-416E-9BFC-C526CD2A24B9}" srcOrd="3" destOrd="0" parTransId="{A90C85BE-8E4C-446A-A47F-E5A43FC678C6}" sibTransId="{50F17355-00F7-454F-877A-6F310C9CD8CF}"/>
    <dgm:cxn modelId="{E9D4925F-15D5-4990-9C05-1139B63EF31D}" type="presOf" srcId="{9E6336AC-F30A-4281-AA67-142286935D96}" destId="{9F6E4A16-2B6F-401C-8679-9CBAFAEAF271}" srcOrd="0" destOrd="0" presId="urn:microsoft.com/office/officeart/2005/8/layout/vList2"/>
    <dgm:cxn modelId="{AC7DA76F-1E00-45DA-AF2E-7F43CAA0DC81}" type="presOf" srcId="{0404CB5D-546C-4C42-B8EF-FD7585DA0450}" destId="{CB70E691-E17B-42FC-AC51-306A0C34D115}" srcOrd="0" destOrd="0" presId="urn:microsoft.com/office/officeart/2005/8/layout/vList2"/>
    <dgm:cxn modelId="{C5034890-9693-4BD1-8785-3CBD87C6E638}" srcId="{0404CB5D-546C-4C42-B8EF-FD7585DA0450}" destId="{1C80DD05-12B3-422C-92F7-10E78B53D1AB}" srcOrd="1" destOrd="0" parTransId="{B9DC7E3F-F3FD-4192-964E-2E221A5B87E1}" sibTransId="{2B59F0D7-3037-4735-9B09-6A153BBA2C28}"/>
    <dgm:cxn modelId="{EE58839C-E8F9-4B87-83BF-DD932B1253AA}" type="presOf" srcId="{3BCB205C-A95F-416E-9BFC-C526CD2A24B9}" destId="{C2323E08-09F1-4653-BF39-FE627D2F667F}" srcOrd="0" destOrd="0" presId="urn:microsoft.com/office/officeart/2005/8/layout/vList2"/>
    <dgm:cxn modelId="{A9558DA2-A7E2-44DB-B2B4-F2176C8E9F5C}" type="presOf" srcId="{1C80DD05-12B3-422C-92F7-10E78B53D1AB}" destId="{B0832105-9766-404E-909A-AC83AFA2B6B3}" srcOrd="0" destOrd="0" presId="urn:microsoft.com/office/officeart/2005/8/layout/vList2"/>
    <dgm:cxn modelId="{26C5F6A4-5EF7-49B3-86C2-23C787E5C0A6}" type="presOf" srcId="{44BD6B12-10E7-4A72-850E-6055C3439562}" destId="{51AFBD26-4E93-44EC-AC23-668EB6F334AC}" srcOrd="0" destOrd="0" presId="urn:microsoft.com/office/officeart/2005/8/layout/vList2"/>
    <dgm:cxn modelId="{DF5243AB-541A-42CC-A89D-875647867C49}" srcId="{0404CB5D-546C-4C42-B8EF-FD7585DA0450}" destId="{9E6336AC-F30A-4281-AA67-142286935D96}" srcOrd="2" destOrd="0" parTransId="{EE40E67E-1D40-46CF-BBFF-4737BF86BB0D}" sibTransId="{9C40DCDD-CEB3-4ACB-B9A3-6070E0ED7A6A}"/>
    <dgm:cxn modelId="{3AA576F7-8BE4-434D-B714-3C38529B48AB}" srcId="{0404CB5D-546C-4C42-B8EF-FD7585DA0450}" destId="{44BD6B12-10E7-4A72-850E-6055C3439562}" srcOrd="0" destOrd="0" parTransId="{46438F8A-1921-4E7B-A1FD-0EF6AF11B91D}" sibTransId="{4029820C-F5C2-4097-BE04-0A54C3CDF095}"/>
    <dgm:cxn modelId="{D0B4DEAE-CB12-4873-8BAF-AA8A1E42E975}" type="presParOf" srcId="{CB70E691-E17B-42FC-AC51-306A0C34D115}" destId="{51AFBD26-4E93-44EC-AC23-668EB6F334AC}" srcOrd="0" destOrd="0" presId="urn:microsoft.com/office/officeart/2005/8/layout/vList2"/>
    <dgm:cxn modelId="{1FD6E17A-8702-4103-A544-028020279769}" type="presParOf" srcId="{CB70E691-E17B-42FC-AC51-306A0C34D115}" destId="{6D9516D6-1EF1-4F62-AA84-8DB487AF7C8C}" srcOrd="1" destOrd="0" presId="urn:microsoft.com/office/officeart/2005/8/layout/vList2"/>
    <dgm:cxn modelId="{420B20BB-8348-4476-BE8D-37589DAD3A03}" type="presParOf" srcId="{CB70E691-E17B-42FC-AC51-306A0C34D115}" destId="{B0832105-9766-404E-909A-AC83AFA2B6B3}" srcOrd="2" destOrd="0" presId="urn:microsoft.com/office/officeart/2005/8/layout/vList2"/>
    <dgm:cxn modelId="{0D1B5682-4788-4D01-BFD9-CDB7B0557B94}" type="presParOf" srcId="{CB70E691-E17B-42FC-AC51-306A0C34D115}" destId="{5DB2B53D-F212-4402-81DD-A3B629F2F506}" srcOrd="3" destOrd="0" presId="urn:microsoft.com/office/officeart/2005/8/layout/vList2"/>
    <dgm:cxn modelId="{336E0A2C-D973-4C7E-8993-F08269AD6168}" type="presParOf" srcId="{CB70E691-E17B-42FC-AC51-306A0C34D115}" destId="{9F6E4A16-2B6F-401C-8679-9CBAFAEAF271}" srcOrd="4" destOrd="0" presId="urn:microsoft.com/office/officeart/2005/8/layout/vList2"/>
    <dgm:cxn modelId="{8DBBEF1D-37F2-4113-B660-FECD3A404A67}" type="presParOf" srcId="{CB70E691-E17B-42FC-AC51-306A0C34D115}" destId="{9B881B9D-58E3-43E7-85EC-5E375C0CFC10}" srcOrd="5" destOrd="0" presId="urn:microsoft.com/office/officeart/2005/8/layout/vList2"/>
    <dgm:cxn modelId="{1EB13796-9979-428A-9C02-55E5944EBE1C}" type="presParOf" srcId="{CB70E691-E17B-42FC-AC51-306A0C34D115}" destId="{C2323E08-09F1-4653-BF39-FE627D2F667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04CB5D-546C-4C42-B8EF-FD7585DA04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BD6B12-10E7-4A72-850E-6055C3439562}">
      <dgm:prSet/>
      <dgm:spPr/>
      <dgm:t>
        <a:bodyPr/>
        <a:lstStyle/>
        <a:p>
          <a:r>
            <a:rPr lang="en-US" dirty="0" err="1"/>
            <a:t>Cuenta</a:t>
          </a:r>
          <a:r>
            <a:rPr lang="en-US" dirty="0"/>
            <a:t> </a:t>
          </a:r>
          <a:r>
            <a:rPr lang="en-US" dirty="0" err="1"/>
            <a:t>PowerBI</a:t>
          </a:r>
          <a:r>
            <a:rPr lang="en-US" dirty="0"/>
            <a:t> PRO</a:t>
          </a:r>
        </a:p>
      </dgm:t>
    </dgm:pt>
    <dgm:pt modelId="{46438F8A-1921-4E7B-A1FD-0EF6AF11B91D}" type="parTrans" cxnId="{3AA576F7-8BE4-434D-B714-3C38529B48AB}">
      <dgm:prSet/>
      <dgm:spPr/>
      <dgm:t>
        <a:bodyPr/>
        <a:lstStyle/>
        <a:p>
          <a:endParaRPr lang="en-US"/>
        </a:p>
      </dgm:t>
    </dgm:pt>
    <dgm:pt modelId="{4029820C-F5C2-4097-BE04-0A54C3CDF095}" type="sibTrans" cxnId="{3AA576F7-8BE4-434D-B714-3C38529B48AB}">
      <dgm:prSet/>
      <dgm:spPr/>
      <dgm:t>
        <a:bodyPr/>
        <a:lstStyle/>
        <a:p>
          <a:endParaRPr lang="en-US"/>
        </a:p>
      </dgm:t>
    </dgm:pt>
    <dgm:pt modelId="{1C80DD05-12B3-422C-92F7-10E78B53D1AB}">
      <dgm:prSet/>
      <dgm:spPr/>
      <dgm:t>
        <a:bodyPr/>
        <a:lstStyle/>
        <a:p>
          <a:r>
            <a:rPr lang="en-US"/>
            <a:t>PowerBI </a:t>
          </a:r>
          <a:r>
            <a:rPr lang="en-US" dirty="0"/>
            <a:t>Embedded</a:t>
          </a:r>
        </a:p>
      </dgm:t>
    </dgm:pt>
    <dgm:pt modelId="{B9DC7E3F-F3FD-4192-964E-2E221A5B87E1}" type="parTrans" cxnId="{C5034890-9693-4BD1-8785-3CBD87C6E638}">
      <dgm:prSet/>
      <dgm:spPr/>
      <dgm:t>
        <a:bodyPr/>
        <a:lstStyle/>
        <a:p>
          <a:endParaRPr lang="en-US"/>
        </a:p>
      </dgm:t>
    </dgm:pt>
    <dgm:pt modelId="{2B59F0D7-3037-4735-9B09-6A153BBA2C28}" type="sibTrans" cxnId="{C5034890-9693-4BD1-8785-3CBD87C6E638}">
      <dgm:prSet/>
      <dgm:spPr/>
      <dgm:t>
        <a:bodyPr/>
        <a:lstStyle/>
        <a:p>
          <a:endParaRPr lang="en-US"/>
        </a:p>
      </dgm:t>
    </dgm:pt>
    <dgm:pt modelId="{9E6336AC-F30A-4281-AA67-142286935D96}">
      <dgm:prSet/>
      <dgm:spPr/>
      <dgm:t>
        <a:bodyPr/>
        <a:lstStyle/>
        <a:p>
          <a:r>
            <a:rPr lang="en-US" dirty="0" err="1"/>
            <a:t>PowerBI</a:t>
          </a:r>
          <a:r>
            <a:rPr lang="en-US" dirty="0"/>
            <a:t> </a:t>
          </a:r>
          <a:r>
            <a:rPr lang="en-US" dirty="0" err="1"/>
            <a:t>Pemium</a:t>
          </a:r>
          <a:endParaRPr lang="en-US" dirty="0"/>
        </a:p>
      </dgm:t>
    </dgm:pt>
    <dgm:pt modelId="{EE40E67E-1D40-46CF-BBFF-4737BF86BB0D}" type="parTrans" cxnId="{DF5243AB-541A-42CC-A89D-875647867C49}">
      <dgm:prSet/>
      <dgm:spPr/>
      <dgm:t>
        <a:bodyPr/>
        <a:lstStyle/>
        <a:p>
          <a:endParaRPr lang="en-US"/>
        </a:p>
      </dgm:t>
    </dgm:pt>
    <dgm:pt modelId="{9C40DCDD-CEB3-4ACB-B9A3-6070E0ED7A6A}" type="sibTrans" cxnId="{DF5243AB-541A-42CC-A89D-875647867C49}">
      <dgm:prSet/>
      <dgm:spPr/>
      <dgm:t>
        <a:bodyPr/>
        <a:lstStyle/>
        <a:p>
          <a:endParaRPr lang="en-US"/>
        </a:p>
      </dgm:t>
    </dgm:pt>
    <dgm:pt modelId="{CB70E691-E17B-42FC-AC51-306A0C34D115}" type="pres">
      <dgm:prSet presAssocID="{0404CB5D-546C-4C42-B8EF-FD7585DA0450}" presName="linear" presStyleCnt="0">
        <dgm:presLayoutVars>
          <dgm:animLvl val="lvl"/>
          <dgm:resizeHandles val="exact"/>
        </dgm:presLayoutVars>
      </dgm:prSet>
      <dgm:spPr/>
    </dgm:pt>
    <dgm:pt modelId="{51AFBD26-4E93-44EC-AC23-668EB6F334AC}" type="pres">
      <dgm:prSet presAssocID="{44BD6B12-10E7-4A72-850E-6055C34395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9516D6-1EF1-4F62-AA84-8DB487AF7C8C}" type="pres">
      <dgm:prSet presAssocID="{4029820C-F5C2-4097-BE04-0A54C3CDF095}" presName="spacer" presStyleCnt="0"/>
      <dgm:spPr/>
    </dgm:pt>
    <dgm:pt modelId="{B0832105-9766-404E-909A-AC83AFA2B6B3}" type="pres">
      <dgm:prSet presAssocID="{1C80DD05-12B3-422C-92F7-10E78B53D1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B2B53D-F212-4402-81DD-A3B629F2F506}" type="pres">
      <dgm:prSet presAssocID="{2B59F0D7-3037-4735-9B09-6A153BBA2C28}" presName="spacer" presStyleCnt="0"/>
      <dgm:spPr/>
    </dgm:pt>
    <dgm:pt modelId="{9F6E4A16-2B6F-401C-8679-9CBAFAEAF271}" type="pres">
      <dgm:prSet presAssocID="{9E6336AC-F30A-4281-AA67-142286935D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D4925F-15D5-4990-9C05-1139B63EF31D}" type="presOf" srcId="{9E6336AC-F30A-4281-AA67-142286935D96}" destId="{9F6E4A16-2B6F-401C-8679-9CBAFAEAF271}" srcOrd="0" destOrd="0" presId="urn:microsoft.com/office/officeart/2005/8/layout/vList2"/>
    <dgm:cxn modelId="{AC7DA76F-1E00-45DA-AF2E-7F43CAA0DC81}" type="presOf" srcId="{0404CB5D-546C-4C42-B8EF-FD7585DA0450}" destId="{CB70E691-E17B-42FC-AC51-306A0C34D115}" srcOrd="0" destOrd="0" presId="urn:microsoft.com/office/officeart/2005/8/layout/vList2"/>
    <dgm:cxn modelId="{C5034890-9693-4BD1-8785-3CBD87C6E638}" srcId="{0404CB5D-546C-4C42-B8EF-FD7585DA0450}" destId="{1C80DD05-12B3-422C-92F7-10E78B53D1AB}" srcOrd="1" destOrd="0" parTransId="{B9DC7E3F-F3FD-4192-964E-2E221A5B87E1}" sibTransId="{2B59F0D7-3037-4735-9B09-6A153BBA2C28}"/>
    <dgm:cxn modelId="{A9558DA2-A7E2-44DB-B2B4-F2176C8E9F5C}" type="presOf" srcId="{1C80DD05-12B3-422C-92F7-10E78B53D1AB}" destId="{B0832105-9766-404E-909A-AC83AFA2B6B3}" srcOrd="0" destOrd="0" presId="urn:microsoft.com/office/officeart/2005/8/layout/vList2"/>
    <dgm:cxn modelId="{26C5F6A4-5EF7-49B3-86C2-23C787E5C0A6}" type="presOf" srcId="{44BD6B12-10E7-4A72-850E-6055C3439562}" destId="{51AFBD26-4E93-44EC-AC23-668EB6F334AC}" srcOrd="0" destOrd="0" presId="urn:microsoft.com/office/officeart/2005/8/layout/vList2"/>
    <dgm:cxn modelId="{DF5243AB-541A-42CC-A89D-875647867C49}" srcId="{0404CB5D-546C-4C42-B8EF-FD7585DA0450}" destId="{9E6336AC-F30A-4281-AA67-142286935D96}" srcOrd="2" destOrd="0" parTransId="{EE40E67E-1D40-46CF-BBFF-4737BF86BB0D}" sibTransId="{9C40DCDD-CEB3-4ACB-B9A3-6070E0ED7A6A}"/>
    <dgm:cxn modelId="{3AA576F7-8BE4-434D-B714-3C38529B48AB}" srcId="{0404CB5D-546C-4C42-B8EF-FD7585DA0450}" destId="{44BD6B12-10E7-4A72-850E-6055C3439562}" srcOrd="0" destOrd="0" parTransId="{46438F8A-1921-4E7B-A1FD-0EF6AF11B91D}" sibTransId="{4029820C-F5C2-4097-BE04-0A54C3CDF095}"/>
    <dgm:cxn modelId="{D0B4DEAE-CB12-4873-8BAF-AA8A1E42E975}" type="presParOf" srcId="{CB70E691-E17B-42FC-AC51-306A0C34D115}" destId="{51AFBD26-4E93-44EC-AC23-668EB6F334AC}" srcOrd="0" destOrd="0" presId="urn:microsoft.com/office/officeart/2005/8/layout/vList2"/>
    <dgm:cxn modelId="{1FD6E17A-8702-4103-A544-028020279769}" type="presParOf" srcId="{CB70E691-E17B-42FC-AC51-306A0C34D115}" destId="{6D9516D6-1EF1-4F62-AA84-8DB487AF7C8C}" srcOrd="1" destOrd="0" presId="urn:microsoft.com/office/officeart/2005/8/layout/vList2"/>
    <dgm:cxn modelId="{420B20BB-8348-4476-BE8D-37589DAD3A03}" type="presParOf" srcId="{CB70E691-E17B-42FC-AC51-306A0C34D115}" destId="{B0832105-9766-404E-909A-AC83AFA2B6B3}" srcOrd="2" destOrd="0" presId="urn:microsoft.com/office/officeart/2005/8/layout/vList2"/>
    <dgm:cxn modelId="{0D1B5682-4788-4D01-BFD9-CDB7B0557B94}" type="presParOf" srcId="{CB70E691-E17B-42FC-AC51-306A0C34D115}" destId="{5DB2B53D-F212-4402-81DD-A3B629F2F506}" srcOrd="3" destOrd="0" presId="urn:microsoft.com/office/officeart/2005/8/layout/vList2"/>
    <dgm:cxn modelId="{336E0A2C-D973-4C7E-8993-F08269AD6168}" type="presParOf" srcId="{CB70E691-E17B-42FC-AC51-306A0C34D115}" destId="{9F6E4A16-2B6F-401C-8679-9CBAFAEAF2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A1B62-1794-4230-84DC-FCE371C5E294}">
      <dsp:nvSpPr>
        <dsp:cNvPr id="0" name=""/>
        <dsp:cNvSpPr/>
      </dsp:nvSpPr>
      <dsp:spPr>
        <a:xfrm>
          <a:off x="468947" y="758918"/>
          <a:ext cx="4440991" cy="4440991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+mj-lt"/>
            </a:rPr>
            <a:t>Conocer</a:t>
          </a:r>
          <a:r>
            <a:rPr lang="en-US" sz="1300" b="1" kern="1200" dirty="0">
              <a:latin typeface="+mj-lt"/>
            </a:rPr>
            <a:t> PowerApps</a:t>
          </a:r>
        </a:p>
      </dsp:txBody>
      <dsp:txXfrm>
        <a:off x="2802054" y="1171296"/>
        <a:ext cx="1057379" cy="845903"/>
      </dsp:txXfrm>
    </dsp:sp>
    <dsp:sp modelId="{346CA759-19A7-4FE0-9E6A-D0F23FB4A847}">
      <dsp:nvSpPr>
        <dsp:cNvPr id="0" name=""/>
        <dsp:cNvSpPr/>
      </dsp:nvSpPr>
      <dsp:spPr>
        <a:xfrm>
          <a:off x="526046" y="830291"/>
          <a:ext cx="4440991" cy="4440991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+mj-lt"/>
            </a:rPr>
            <a:t>Crear</a:t>
          </a:r>
          <a:r>
            <a:rPr lang="en-US" sz="1300" b="1" kern="1200" dirty="0">
              <a:latin typeface="+mj-lt"/>
            </a:rPr>
            <a:t> una </a:t>
          </a:r>
          <a:r>
            <a:rPr lang="en-US" sz="1300" b="1" kern="1200" dirty="0" err="1">
              <a:latin typeface="+mj-lt"/>
            </a:rPr>
            <a:t>PowerApp</a:t>
          </a:r>
          <a:endParaRPr lang="en-US" sz="1300" b="1" kern="1200" dirty="0">
            <a:latin typeface="+mj-lt"/>
          </a:endParaRPr>
        </a:p>
      </dsp:txBody>
      <dsp:txXfrm>
        <a:off x="3542219" y="2440151"/>
        <a:ext cx="1215985" cy="740165"/>
      </dsp:txXfrm>
    </dsp:sp>
    <dsp:sp modelId="{F6E7B3CA-0F09-4A25-921D-A3A85FA4C84F}">
      <dsp:nvSpPr>
        <dsp:cNvPr id="0" name=""/>
        <dsp:cNvSpPr/>
      </dsp:nvSpPr>
      <dsp:spPr>
        <a:xfrm>
          <a:off x="505427" y="920168"/>
          <a:ext cx="4440991" cy="4440991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+mj-lt"/>
            </a:rPr>
            <a:t>Conocer</a:t>
          </a:r>
          <a:r>
            <a:rPr lang="en-US" sz="1400" b="1" kern="1200" dirty="0">
              <a:latin typeface="+mj-lt"/>
            </a:rPr>
            <a:t> </a:t>
          </a:r>
          <a:r>
            <a:rPr lang="en-US" sz="1400" b="1" kern="1200" dirty="0" err="1">
              <a:latin typeface="+mj-lt"/>
            </a:rPr>
            <a:t>PowerBI</a:t>
          </a:r>
          <a:endParaRPr lang="en-US" sz="1400" b="1" kern="1200" dirty="0">
            <a:latin typeface="+mj-lt"/>
          </a:endParaRPr>
        </a:p>
      </dsp:txBody>
      <dsp:txXfrm>
        <a:off x="3357178" y="3550399"/>
        <a:ext cx="1057379" cy="819468"/>
      </dsp:txXfrm>
    </dsp:sp>
    <dsp:sp modelId="{8C43BF03-FD82-41A2-9398-4D1A5DFB7A1E}">
      <dsp:nvSpPr>
        <dsp:cNvPr id="0" name=""/>
        <dsp:cNvSpPr/>
      </dsp:nvSpPr>
      <dsp:spPr>
        <a:xfrm>
          <a:off x="422951" y="959820"/>
          <a:ext cx="4440991" cy="4440991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+mj-lt"/>
            </a:rPr>
            <a:t>Crear</a:t>
          </a:r>
          <a:r>
            <a:rPr lang="en-US" sz="1400" b="1" kern="1200" dirty="0">
              <a:latin typeface="+mj-lt"/>
            </a:rPr>
            <a:t> </a:t>
          </a:r>
          <a:r>
            <a:rPr lang="en-US" sz="1400" b="1" kern="1200" dirty="0" err="1">
              <a:latin typeface="+mj-lt"/>
            </a:rPr>
            <a:t>informes</a:t>
          </a:r>
          <a:r>
            <a:rPr lang="en-US" sz="1400" b="1" kern="1200" dirty="0">
              <a:latin typeface="+mj-lt"/>
            </a:rPr>
            <a:t> </a:t>
          </a:r>
          <a:r>
            <a:rPr lang="en-US" sz="1400" b="1" kern="1200" dirty="0" err="1">
              <a:latin typeface="+mj-lt"/>
            </a:rPr>
            <a:t>en</a:t>
          </a:r>
          <a:r>
            <a:rPr lang="en-US" sz="1400" b="1" kern="1200" dirty="0">
              <a:latin typeface="+mj-lt"/>
            </a:rPr>
            <a:t> </a:t>
          </a:r>
          <a:r>
            <a:rPr lang="en-US" sz="1400" b="1" kern="1200" dirty="0" err="1">
              <a:latin typeface="+mj-lt"/>
            </a:rPr>
            <a:t>PowerBI</a:t>
          </a:r>
          <a:endParaRPr lang="en-US" sz="1400" b="1" kern="1200" dirty="0">
            <a:latin typeface="+mj-lt"/>
          </a:endParaRPr>
        </a:p>
      </dsp:txBody>
      <dsp:txXfrm>
        <a:off x="2127975" y="4449171"/>
        <a:ext cx="1030944" cy="740165"/>
      </dsp:txXfrm>
    </dsp:sp>
    <dsp:sp modelId="{248658EE-A28A-4B18-91D4-9BF7590B9BC8}">
      <dsp:nvSpPr>
        <dsp:cNvPr id="0" name=""/>
        <dsp:cNvSpPr/>
      </dsp:nvSpPr>
      <dsp:spPr>
        <a:xfrm>
          <a:off x="340476" y="920168"/>
          <a:ext cx="4440991" cy="4440991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+mj-lt"/>
            </a:rPr>
            <a:t>Conocer</a:t>
          </a:r>
          <a:r>
            <a:rPr lang="en-US" sz="1400" b="1" kern="1200" dirty="0">
              <a:latin typeface="+mj-lt"/>
            </a:rPr>
            <a:t> Power Automate</a:t>
          </a:r>
        </a:p>
      </dsp:txBody>
      <dsp:txXfrm>
        <a:off x="872337" y="3550399"/>
        <a:ext cx="1057379" cy="819468"/>
      </dsp:txXfrm>
    </dsp:sp>
    <dsp:sp modelId="{EDAA19FD-B339-40D1-8072-D6E675B8A1FD}">
      <dsp:nvSpPr>
        <dsp:cNvPr id="0" name=""/>
        <dsp:cNvSpPr/>
      </dsp:nvSpPr>
      <dsp:spPr>
        <a:xfrm>
          <a:off x="319857" y="830291"/>
          <a:ext cx="4440991" cy="4440991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 err="1">
              <a:latin typeface="+mj-lt"/>
            </a:rPr>
            <a:t>Integrar</a:t>
          </a:r>
          <a:r>
            <a:rPr lang="en-US" sz="1100" b="0" kern="1200" dirty="0">
              <a:latin typeface="+mj-lt"/>
            </a:rPr>
            <a:t> </a:t>
          </a:r>
          <a:r>
            <a:rPr lang="en-US" sz="1100" b="0" kern="1200" dirty="0" err="1">
              <a:latin typeface="+mj-lt"/>
            </a:rPr>
            <a:t>PowerBi</a:t>
          </a:r>
          <a:r>
            <a:rPr lang="en-US" sz="1100" b="0" kern="1200" dirty="0">
              <a:latin typeface="+mj-lt"/>
            </a:rPr>
            <a:t> con PowerApps y Power Automate</a:t>
          </a:r>
        </a:p>
      </dsp:txBody>
      <dsp:txXfrm>
        <a:off x="528689" y="2440151"/>
        <a:ext cx="1215985" cy="740165"/>
      </dsp:txXfrm>
    </dsp:sp>
    <dsp:sp modelId="{A568C3D1-30BB-4351-8D5B-DD60053411DC}">
      <dsp:nvSpPr>
        <dsp:cNvPr id="0" name=""/>
        <dsp:cNvSpPr/>
      </dsp:nvSpPr>
      <dsp:spPr>
        <a:xfrm>
          <a:off x="376955" y="758918"/>
          <a:ext cx="4440991" cy="4440991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 err="1">
              <a:latin typeface="+mj-lt"/>
            </a:rPr>
            <a:t>Publicación</a:t>
          </a:r>
          <a:r>
            <a:rPr lang="en-US" sz="1300" b="1" kern="1200" dirty="0">
              <a:latin typeface="+mj-lt"/>
            </a:rPr>
            <a:t> de </a:t>
          </a:r>
          <a:r>
            <a:rPr lang="en-US" sz="1300" b="1" kern="1200" dirty="0" err="1">
              <a:latin typeface="+mj-lt"/>
            </a:rPr>
            <a:t>informes</a:t>
          </a:r>
          <a:r>
            <a:rPr lang="en-US" sz="1300" b="1" kern="1200" dirty="0">
              <a:latin typeface="+mj-lt"/>
            </a:rPr>
            <a:t> de </a:t>
          </a:r>
          <a:r>
            <a:rPr lang="en-US" sz="1300" b="1" kern="1200" dirty="0" err="1">
              <a:latin typeface="+mj-lt"/>
            </a:rPr>
            <a:t>PowerBI</a:t>
          </a:r>
          <a:endParaRPr lang="en-US" sz="1300" b="1" kern="1200" dirty="0">
            <a:latin typeface="+mj-lt"/>
          </a:endParaRPr>
        </a:p>
      </dsp:txBody>
      <dsp:txXfrm>
        <a:off x="1427461" y="1171296"/>
        <a:ext cx="1057379" cy="845903"/>
      </dsp:txXfrm>
    </dsp:sp>
    <dsp:sp modelId="{04E611D0-414F-4AD8-8C0D-E8621DBCB719}">
      <dsp:nvSpPr>
        <dsp:cNvPr id="0" name=""/>
        <dsp:cNvSpPr/>
      </dsp:nvSpPr>
      <dsp:spPr>
        <a:xfrm>
          <a:off x="193807" y="484000"/>
          <a:ext cx="4990828" cy="499082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181EC-E284-4F0C-9C25-240F890321F4}">
      <dsp:nvSpPr>
        <dsp:cNvPr id="0" name=""/>
        <dsp:cNvSpPr/>
      </dsp:nvSpPr>
      <dsp:spPr>
        <a:xfrm>
          <a:off x="251265" y="555689"/>
          <a:ext cx="4990828" cy="499082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B3D9F-73C9-42FE-A1D7-6C987810020E}">
      <dsp:nvSpPr>
        <dsp:cNvPr id="0" name=""/>
        <dsp:cNvSpPr/>
      </dsp:nvSpPr>
      <dsp:spPr>
        <a:xfrm>
          <a:off x="230573" y="645357"/>
          <a:ext cx="4990828" cy="499082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98DD3-919B-4589-A7F3-AC4F0E0C633E}">
      <dsp:nvSpPr>
        <dsp:cNvPr id="0" name=""/>
        <dsp:cNvSpPr/>
      </dsp:nvSpPr>
      <dsp:spPr>
        <a:xfrm>
          <a:off x="148033" y="684786"/>
          <a:ext cx="4990828" cy="499082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C4778-64B4-4F90-8CBB-BF5C844077BF}">
      <dsp:nvSpPr>
        <dsp:cNvPr id="0" name=""/>
        <dsp:cNvSpPr/>
      </dsp:nvSpPr>
      <dsp:spPr>
        <a:xfrm>
          <a:off x="65492" y="645357"/>
          <a:ext cx="4990828" cy="499082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A2063-EB64-4E4C-8C65-891A0ADC93CD}">
      <dsp:nvSpPr>
        <dsp:cNvPr id="0" name=""/>
        <dsp:cNvSpPr/>
      </dsp:nvSpPr>
      <dsp:spPr>
        <a:xfrm>
          <a:off x="44800" y="555689"/>
          <a:ext cx="4990828" cy="499082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8005D-8994-462D-9683-AAE2984FB3D4}">
      <dsp:nvSpPr>
        <dsp:cNvPr id="0" name=""/>
        <dsp:cNvSpPr/>
      </dsp:nvSpPr>
      <dsp:spPr>
        <a:xfrm>
          <a:off x="102258" y="484000"/>
          <a:ext cx="4990828" cy="499082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53A37-1938-4FC3-AE2D-AEBC44E965F2}">
      <dsp:nvSpPr>
        <dsp:cNvPr id="0" name=""/>
        <dsp:cNvSpPr/>
      </dsp:nvSpPr>
      <dsp:spPr>
        <a:xfrm>
          <a:off x="0" y="4123"/>
          <a:ext cx="6513603" cy="878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E1091-F066-400C-85A8-F6BA7912223D}">
      <dsp:nvSpPr>
        <dsp:cNvPr id="0" name=""/>
        <dsp:cNvSpPr/>
      </dsp:nvSpPr>
      <dsp:spPr>
        <a:xfrm>
          <a:off x="265680" y="201737"/>
          <a:ext cx="483055" cy="4830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546B9-59DA-499C-99CB-0DB66E118219}">
      <dsp:nvSpPr>
        <dsp:cNvPr id="0" name=""/>
        <dsp:cNvSpPr/>
      </dsp:nvSpPr>
      <dsp:spPr>
        <a:xfrm>
          <a:off x="1014416" y="4123"/>
          <a:ext cx="5499187" cy="87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2" tIns="92952" rIns="92952" bIns="929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Agilidad en creación de reports</a:t>
          </a:r>
        </a:p>
      </dsp:txBody>
      <dsp:txXfrm>
        <a:off x="1014416" y="4123"/>
        <a:ext cx="5499187" cy="878282"/>
      </dsp:txXfrm>
    </dsp:sp>
    <dsp:sp modelId="{E8AD916B-4295-41C2-A30C-F2B5029AC035}">
      <dsp:nvSpPr>
        <dsp:cNvPr id="0" name=""/>
        <dsp:cNvSpPr/>
      </dsp:nvSpPr>
      <dsp:spPr>
        <a:xfrm>
          <a:off x="0" y="1101976"/>
          <a:ext cx="6513603" cy="878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38FF3-634B-4A59-8F86-0F97CAB0CBB2}">
      <dsp:nvSpPr>
        <dsp:cNvPr id="0" name=""/>
        <dsp:cNvSpPr/>
      </dsp:nvSpPr>
      <dsp:spPr>
        <a:xfrm>
          <a:off x="265680" y="1299590"/>
          <a:ext cx="483055" cy="4830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72914-6512-4746-B449-FDD655CB32AF}">
      <dsp:nvSpPr>
        <dsp:cNvPr id="0" name=""/>
        <dsp:cNvSpPr/>
      </dsp:nvSpPr>
      <dsp:spPr>
        <a:xfrm>
          <a:off x="1014416" y="1101976"/>
          <a:ext cx="5499187" cy="87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2" tIns="92952" rIns="92952" bIns="929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Solución de análisis empresarial</a:t>
          </a:r>
        </a:p>
      </dsp:txBody>
      <dsp:txXfrm>
        <a:off x="1014416" y="1101976"/>
        <a:ext cx="5499187" cy="878282"/>
      </dsp:txXfrm>
    </dsp:sp>
    <dsp:sp modelId="{46046B82-D435-4EB8-B3F1-839F95515C59}">
      <dsp:nvSpPr>
        <dsp:cNvPr id="0" name=""/>
        <dsp:cNvSpPr/>
      </dsp:nvSpPr>
      <dsp:spPr>
        <a:xfrm>
          <a:off x="0" y="2199830"/>
          <a:ext cx="6513603" cy="878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4E7E3-7193-464F-A6F4-E8682DDCE6CD}">
      <dsp:nvSpPr>
        <dsp:cNvPr id="0" name=""/>
        <dsp:cNvSpPr/>
      </dsp:nvSpPr>
      <dsp:spPr>
        <a:xfrm>
          <a:off x="265680" y="2397443"/>
          <a:ext cx="483055" cy="4830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25485-C1FA-40AA-8A65-7FFD1FF4B719}">
      <dsp:nvSpPr>
        <dsp:cNvPr id="0" name=""/>
        <dsp:cNvSpPr/>
      </dsp:nvSpPr>
      <dsp:spPr>
        <a:xfrm>
          <a:off x="1014416" y="2199830"/>
          <a:ext cx="5499187" cy="87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2" tIns="92952" rIns="92952" bIns="929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Visualización de datos</a:t>
          </a:r>
        </a:p>
      </dsp:txBody>
      <dsp:txXfrm>
        <a:off x="1014416" y="2199830"/>
        <a:ext cx="5499187" cy="878282"/>
      </dsp:txXfrm>
    </dsp:sp>
    <dsp:sp modelId="{E85C934A-268A-4927-9FE8-D660BABF221E}">
      <dsp:nvSpPr>
        <dsp:cNvPr id="0" name=""/>
        <dsp:cNvSpPr/>
      </dsp:nvSpPr>
      <dsp:spPr>
        <a:xfrm>
          <a:off x="0" y="3297683"/>
          <a:ext cx="6513603" cy="878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92296-AA0D-463A-9090-1D358B62293E}">
      <dsp:nvSpPr>
        <dsp:cNvPr id="0" name=""/>
        <dsp:cNvSpPr/>
      </dsp:nvSpPr>
      <dsp:spPr>
        <a:xfrm>
          <a:off x="265680" y="3495297"/>
          <a:ext cx="483055" cy="4830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F1460-CF32-4915-BDB2-6B61FF6C17C8}">
      <dsp:nvSpPr>
        <dsp:cNvPr id="0" name=""/>
        <dsp:cNvSpPr/>
      </dsp:nvSpPr>
      <dsp:spPr>
        <a:xfrm>
          <a:off x="1014416" y="3297683"/>
          <a:ext cx="5499187" cy="87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2" tIns="92952" rIns="92952" bIns="929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Multitud de conectores a origenes de datos</a:t>
          </a:r>
        </a:p>
      </dsp:txBody>
      <dsp:txXfrm>
        <a:off x="1014416" y="3297683"/>
        <a:ext cx="5499187" cy="878282"/>
      </dsp:txXfrm>
    </dsp:sp>
    <dsp:sp modelId="{2E259DEC-6AD9-4223-AFC9-A5850F82BCBF}">
      <dsp:nvSpPr>
        <dsp:cNvPr id="0" name=""/>
        <dsp:cNvSpPr/>
      </dsp:nvSpPr>
      <dsp:spPr>
        <a:xfrm>
          <a:off x="0" y="4364129"/>
          <a:ext cx="6513603" cy="878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CC5B-A5D6-4687-B06E-E94ABB0243EA}">
      <dsp:nvSpPr>
        <dsp:cNvPr id="0" name=""/>
        <dsp:cNvSpPr/>
      </dsp:nvSpPr>
      <dsp:spPr>
        <a:xfrm>
          <a:off x="265680" y="4593150"/>
          <a:ext cx="483055" cy="4830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954BF-E61B-418A-8BD9-9E176F1581D0}">
      <dsp:nvSpPr>
        <dsp:cNvPr id="0" name=""/>
        <dsp:cNvSpPr/>
      </dsp:nvSpPr>
      <dsp:spPr>
        <a:xfrm>
          <a:off x="1014416" y="4395536"/>
          <a:ext cx="5499187" cy="878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2" tIns="92952" rIns="92952" bIns="9295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Visuals y controles por defecto</a:t>
          </a:r>
        </a:p>
      </dsp:txBody>
      <dsp:txXfrm>
        <a:off x="1014416" y="4395536"/>
        <a:ext cx="5499187" cy="878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2AB6-26C6-4120-8530-BBF8D3B48073}">
      <dsp:nvSpPr>
        <dsp:cNvPr id="0" name=""/>
        <dsp:cNvSpPr/>
      </dsp:nvSpPr>
      <dsp:spPr>
        <a:xfrm>
          <a:off x="109363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13A0B-080D-4F22-8EE9-6FBDC9A21BB7}">
      <dsp:nvSpPr>
        <dsp:cNvPr id="0" name=""/>
        <dsp:cNvSpPr/>
      </dsp:nvSpPr>
      <dsp:spPr>
        <a:xfrm>
          <a:off x="284370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5AB44-D668-4522-9477-A43BD19D3EFF}">
      <dsp:nvSpPr>
        <dsp:cNvPr id="0" name=""/>
        <dsp:cNvSpPr/>
      </dsp:nvSpPr>
      <dsp:spPr>
        <a:xfrm>
          <a:off x="1121306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Marketplace de controles y visuals y Custom Visuals</a:t>
          </a:r>
        </a:p>
      </dsp:txBody>
      <dsp:txXfrm>
        <a:off x="1121306" y="1609087"/>
        <a:ext cx="1964358" cy="833364"/>
      </dsp:txXfrm>
    </dsp:sp>
    <dsp:sp modelId="{BC7DAA6A-EEBB-440B-85BE-247885A2CC46}">
      <dsp:nvSpPr>
        <dsp:cNvPr id="0" name=""/>
        <dsp:cNvSpPr/>
      </dsp:nvSpPr>
      <dsp:spPr>
        <a:xfrm>
          <a:off x="3427939" y="1609087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1B53A-28A7-4D82-BF57-0D9152BC8651}">
      <dsp:nvSpPr>
        <dsp:cNvPr id="0" name=""/>
        <dsp:cNvSpPr/>
      </dsp:nvSpPr>
      <dsp:spPr>
        <a:xfrm>
          <a:off x="3602945" y="1784094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A2F9C-F886-4B59-B0DC-A5EB5A8D8048}">
      <dsp:nvSpPr>
        <dsp:cNvPr id="0" name=""/>
        <dsp:cNvSpPr/>
      </dsp:nvSpPr>
      <dsp:spPr>
        <a:xfrm>
          <a:off x="4439881" y="160908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Integración con otros servicios</a:t>
          </a:r>
        </a:p>
      </dsp:txBody>
      <dsp:txXfrm>
        <a:off x="4439881" y="1609087"/>
        <a:ext cx="1964358" cy="833364"/>
      </dsp:txXfrm>
    </dsp:sp>
    <dsp:sp modelId="{81DE9536-3032-4DAB-A58B-912F28C5113A}">
      <dsp:nvSpPr>
        <dsp:cNvPr id="0" name=""/>
        <dsp:cNvSpPr/>
      </dsp:nvSpPr>
      <dsp:spPr>
        <a:xfrm>
          <a:off x="109363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F0565-7018-45D6-B585-02E975D55310}">
      <dsp:nvSpPr>
        <dsp:cNvPr id="0" name=""/>
        <dsp:cNvSpPr/>
      </dsp:nvSpPr>
      <dsp:spPr>
        <a:xfrm>
          <a:off x="284370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71BF8-013A-4135-9A84-799BCB77D076}">
      <dsp:nvSpPr>
        <dsp:cNvPr id="0" name=""/>
        <dsp:cNvSpPr/>
      </dsp:nvSpPr>
      <dsp:spPr>
        <a:xfrm>
          <a:off x="1121306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Posibilidad de compartir los informes</a:t>
          </a:r>
        </a:p>
      </dsp:txBody>
      <dsp:txXfrm>
        <a:off x="1121306" y="3442974"/>
        <a:ext cx="1964358" cy="833364"/>
      </dsp:txXfrm>
    </dsp:sp>
    <dsp:sp modelId="{F7482739-E858-4156-96D5-7889937C83A3}">
      <dsp:nvSpPr>
        <dsp:cNvPr id="0" name=""/>
        <dsp:cNvSpPr/>
      </dsp:nvSpPr>
      <dsp:spPr>
        <a:xfrm>
          <a:off x="3427939" y="3442974"/>
          <a:ext cx="833364" cy="83336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359BB-E565-4AFC-A5C7-420C770A1A5F}">
      <dsp:nvSpPr>
        <dsp:cNvPr id="0" name=""/>
        <dsp:cNvSpPr/>
      </dsp:nvSpPr>
      <dsp:spPr>
        <a:xfrm>
          <a:off x="3602945" y="3617980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A2B9E-B6C7-4C92-A7C2-793C32375731}">
      <dsp:nvSpPr>
        <dsp:cNvPr id="0" name=""/>
        <dsp:cNvSpPr/>
      </dsp:nvSpPr>
      <dsp:spPr>
        <a:xfrm>
          <a:off x="4439881" y="344297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Embedido en webs propias</a:t>
          </a:r>
        </a:p>
      </dsp:txBody>
      <dsp:txXfrm>
        <a:off x="4439881" y="3442974"/>
        <a:ext cx="1964358" cy="833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FBD26-4E93-44EC-AC23-668EB6F334AC}">
      <dsp:nvSpPr>
        <dsp:cNvPr id="0" name=""/>
        <dsp:cNvSpPr/>
      </dsp:nvSpPr>
      <dsp:spPr>
        <a:xfrm>
          <a:off x="0" y="822313"/>
          <a:ext cx="6513603" cy="978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Flujos automatizados</a:t>
          </a:r>
        </a:p>
      </dsp:txBody>
      <dsp:txXfrm>
        <a:off x="47748" y="870061"/>
        <a:ext cx="6418107" cy="882624"/>
      </dsp:txXfrm>
    </dsp:sp>
    <dsp:sp modelId="{B0832105-9766-404E-909A-AC83AFA2B6B3}">
      <dsp:nvSpPr>
        <dsp:cNvPr id="0" name=""/>
        <dsp:cNvSpPr/>
      </dsp:nvSpPr>
      <dsp:spPr>
        <a:xfrm>
          <a:off x="0" y="1909873"/>
          <a:ext cx="6513603" cy="978120"/>
        </a:xfrm>
        <a:prstGeom prst="roundRect">
          <a:avLst/>
        </a:prstGeom>
        <a:solidFill>
          <a:schemeClr val="accent5">
            <a:hueOff val="1365098"/>
            <a:satOff val="22256"/>
            <a:lumOff val="-69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Flujos de botón</a:t>
          </a:r>
        </a:p>
      </dsp:txBody>
      <dsp:txXfrm>
        <a:off x="47748" y="1957621"/>
        <a:ext cx="6418107" cy="882624"/>
      </dsp:txXfrm>
    </dsp:sp>
    <dsp:sp modelId="{9F6E4A16-2B6F-401C-8679-9CBAFAEAF271}">
      <dsp:nvSpPr>
        <dsp:cNvPr id="0" name=""/>
        <dsp:cNvSpPr/>
      </dsp:nvSpPr>
      <dsp:spPr>
        <a:xfrm>
          <a:off x="0" y="2997433"/>
          <a:ext cx="6513603" cy="978120"/>
        </a:xfrm>
        <a:prstGeom prst="roundRect">
          <a:avLst/>
        </a:prstGeom>
        <a:solidFill>
          <a:schemeClr val="accent5">
            <a:hueOff val="2730195"/>
            <a:satOff val="44513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Flujos programados</a:t>
          </a:r>
        </a:p>
      </dsp:txBody>
      <dsp:txXfrm>
        <a:off x="47748" y="3045181"/>
        <a:ext cx="6418107" cy="882624"/>
      </dsp:txXfrm>
    </dsp:sp>
    <dsp:sp modelId="{C2323E08-09F1-4653-BF39-FE627D2F667F}">
      <dsp:nvSpPr>
        <dsp:cNvPr id="0" name=""/>
        <dsp:cNvSpPr/>
      </dsp:nvSpPr>
      <dsp:spPr>
        <a:xfrm>
          <a:off x="0" y="4084993"/>
          <a:ext cx="6513603" cy="978120"/>
        </a:xfrm>
        <a:prstGeom prst="roundRect">
          <a:avLst/>
        </a:prstGeom>
        <a:solidFill>
          <a:schemeClr val="accent5">
            <a:hueOff val="4095293"/>
            <a:satOff val="66769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Flujos de proceso de negocio</a:t>
          </a:r>
        </a:p>
      </dsp:txBody>
      <dsp:txXfrm>
        <a:off x="47748" y="4132741"/>
        <a:ext cx="6418107" cy="882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FBD26-4E93-44EC-AC23-668EB6F334AC}">
      <dsp:nvSpPr>
        <dsp:cNvPr id="0" name=""/>
        <dsp:cNvSpPr/>
      </dsp:nvSpPr>
      <dsp:spPr>
        <a:xfrm>
          <a:off x="0" y="785232"/>
          <a:ext cx="6513603" cy="133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 err="1"/>
            <a:t>Cuenta</a:t>
          </a:r>
          <a:r>
            <a:rPr lang="en-US" sz="5200" kern="1200" dirty="0"/>
            <a:t> </a:t>
          </a:r>
          <a:r>
            <a:rPr lang="en-US" sz="5200" kern="1200" dirty="0" err="1"/>
            <a:t>PowerBI</a:t>
          </a:r>
          <a:r>
            <a:rPr lang="en-US" sz="5200" kern="1200" dirty="0"/>
            <a:t> PRO</a:t>
          </a:r>
        </a:p>
      </dsp:txBody>
      <dsp:txXfrm>
        <a:off x="65339" y="850571"/>
        <a:ext cx="6382925" cy="1207802"/>
      </dsp:txXfrm>
    </dsp:sp>
    <dsp:sp modelId="{B0832105-9766-404E-909A-AC83AFA2B6B3}">
      <dsp:nvSpPr>
        <dsp:cNvPr id="0" name=""/>
        <dsp:cNvSpPr/>
      </dsp:nvSpPr>
      <dsp:spPr>
        <a:xfrm>
          <a:off x="0" y="2273473"/>
          <a:ext cx="6513603" cy="1338480"/>
        </a:xfrm>
        <a:prstGeom prst="roundRect">
          <a:avLst/>
        </a:prstGeom>
        <a:solidFill>
          <a:schemeClr val="accent5">
            <a:hueOff val="2047646"/>
            <a:satOff val="33384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PowerBI </a:t>
          </a:r>
          <a:r>
            <a:rPr lang="en-US" sz="5200" kern="1200" dirty="0"/>
            <a:t>Embedded</a:t>
          </a:r>
        </a:p>
      </dsp:txBody>
      <dsp:txXfrm>
        <a:off x="65339" y="2338812"/>
        <a:ext cx="6382925" cy="1207802"/>
      </dsp:txXfrm>
    </dsp:sp>
    <dsp:sp modelId="{9F6E4A16-2B6F-401C-8679-9CBAFAEAF271}">
      <dsp:nvSpPr>
        <dsp:cNvPr id="0" name=""/>
        <dsp:cNvSpPr/>
      </dsp:nvSpPr>
      <dsp:spPr>
        <a:xfrm>
          <a:off x="0" y="3761713"/>
          <a:ext cx="6513603" cy="1338480"/>
        </a:xfrm>
        <a:prstGeom prst="roundRect">
          <a:avLst/>
        </a:prstGeom>
        <a:solidFill>
          <a:schemeClr val="accent5">
            <a:hueOff val="4095293"/>
            <a:satOff val="66769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 err="1"/>
            <a:t>PowerBI</a:t>
          </a:r>
          <a:r>
            <a:rPr lang="en-US" sz="5200" kern="1200" dirty="0"/>
            <a:t> </a:t>
          </a:r>
          <a:r>
            <a:rPr lang="en-US" sz="5200" kern="1200" dirty="0" err="1"/>
            <a:t>Pemium</a:t>
          </a:r>
          <a:endParaRPr lang="en-US" sz="5200" kern="1200" dirty="0"/>
        </a:p>
      </dsp:txBody>
      <dsp:txXfrm>
        <a:off x="65339" y="3827052"/>
        <a:ext cx="6382925" cy="1207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F56A-2DF4-4793-98E7-DE3BB787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1876-576E-4A88-BC70-64460FD7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2-10 contain notes for the presenter and are hidden.</a:t>
            </a:r>
          </a:p>
          <a:p>
            <a:r>
              <a:rPr lang="en-US" dirty="0"/>
              <a:t>You may include your picture and company logo on the intro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3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23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22D5032-FE1A-4A15-84E8-EA243A58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02" y="1525341"/>
            <a:ext cx="5888001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sultado de imagen de codehouse academy">
            <a:extLst>
              <a:ext uri="{FF2B5EF4-FFF2-40B4-BE49-F238E27FC236}">
                <a16:creationId xmlns:a16="http://schemas.microsoft.com/office/drawing/2014/main" id="{197B999A-62F4-4D7F-9375-02546C9C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7006" y="3786276"/>
            <a:ext cx="353570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esultado de imagen de microsoft">
            <a:extLst>
              <a:ext uri="{FF2B5EF4-FFF2-40B4-BE49-F238E27FC236}">
                <a16:creationId xmlns:a16="http://schemas.microsoft.com/office/drawing/2014/main" id="{8C12955E-25FB-4A1E-8438-59AF821F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059" y="1358357"/>
            <a:ext cx="3502643" cy="17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Resultado de imagen de bravent">
            <a:extLst>
              <a:ext uri="{FF2B5EF4-FFF2-40B4-BE49-F238E27FC236}">
                <a16:creationId xmlns:a16="http://schemas.microsoft.com/office/drawing/2014/main" id="{CB0F94B5-D36D-4750-A95B-6480BDC51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2353" y="1894266"/>
            <a:ext cx="3502643" cy="94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4BC2A2-518C-4850-BD61-86AD6D071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17" y="4296592"/>
            <a:ext cx="3183180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6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Power Platform. </a:t>
            </a:r>
            <a:r>
              <a:rPr lang="en-CA" dirty="0" err="1"/>
              <a:t>Potencia</a:t>
            </a:r>
            <a:r>
              <a:rPr lang="en-CA" dirty="0"/>
              <a:t> </a:t>
            </a:r>
            <a:r>
              <a:rPr lang="en-CA" dirty="0" err="1"/>
              <a:t>tus</a:t>
            </a:r>
            <a:r>
              <a:rPr lang="en-CA" dirty="0"/>
              <a:t> </a:t>
            </a:r>
            <a:r>
              <a:rPr lang="en-CA" dirty="0" err="1"/>
              <a:t>datos</a:t>
            </a:r>
            <a:r>
              <a:rPr lang="en-CA" dirty="0"/>
              <a:t>  de forma </a:t>
            </a:r>
            <a:r>
              <a:rPr lang="en-CA" dirty="0" err="1"/>
              <a:t>rápida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Pedro Sánchez Naranjo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Pedro Sánchez Naranjo</a:t>
            </a:r>
          </a:p>
        </p:txBody>
      </p:sp>
      <p:sp>
        <p:nvSpPr>
          <p:cNvPr id="141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774E449-9F84-457F-9903-B706632E7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" b="2150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/>
            <a:r>
              <a:rPr lang="en-US" sz="2000" dirty="0">
                <a:solidFill>
                  <a:srgbClr val="000000"/>
                </a:solidFill>
              </a:rPr>
              <a:t>Technology Team Leader </a:t>
            </a:r>
            <a:r>
              <a:rPr lang="en-US" sz="2000" dirty="0" err="1">
                <a:solidFill>
                  <a:srgbClr val="000000"/>
                </a:solidFill>
              </a:rPr>
              <a:t>en</a:t>
            </a:r>
            <a:r>
              <a:rPr lang="en-US" sz="2000" dirty="0">
                <a:solidFill>
                  <a:srgbClr val="000000"/>
                </a:solidFill>
              </a:rPr>
              <a:t> @</a:t>
            </a:r>
            <a:r>
              <a:rPr lang="en-US" sz="2000" dirty="0" err="1">
                <a:solidFill>
                  <a:srgbClr val="000000"/>
                </a:solidFill>
              </a:rPr>
              <a:t>bravent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s-ES" sz="2000" dirty="0">
                <a:solidFill>
                  <a:srgbClr val="000000"/>
                </a:solidFill>
              </a:rPr>
              <a:t>Twitter @</a:t>
            </a:r>
            <a:r>
              <a:rPr lang="es-ES" sz="2000" dirty="0" err="1">
                <a:solidFill>
                  <a:srgbClr val="000000"/>
                </a:solidFill>
              </a:rPr>
              <a:t>pjsanchezn</a:t>
            </a:r>
            <a:endParaRPr lang="es-E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Miembro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organizador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s-ES" sz="2000" dirty="0">
                <a:solidFill>
                  <a:srgbClr val="000000"/>
                </a:solidFill>
              </a:rPr>
              <a:t>@</a:t>
            </a:r>
            <a:r>
              <a:rPr lang="es-ES" sz="2000" dirty="0" err="1">
                <a:solidFill>
                  <a:srgbClr val="000000"/>
                </a:solidFill>
              </a:rPr>
              <a:t>dotnetfans_mlg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Picture 4" descr="Bravent Logo">
            <a:extLst>
              <a:ext uri="{FF2B5EF4-FFF2-40B4-BE49-F238E27FC236}">
                <a16:creationId xmlns:a16="http://schemas.microsoft.com/office/drawing/2014/main" id="{511C1B15-91BF-4F37-845A-80F31F0B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550" y="4567956"/>
            <a:ext cx="1257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8AB447-A4B7-44D2-A99D-2E39CCFBD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737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1200457"/>
            <a:ext cx="3771111" cy="4075386"/>
          </a:xfrm>
        </p:spPr>
        <p:txBody>
          <a:bodyPr anchor="ctr">
            <a:normAutofit/>
          </a:bodyPr>
          <a:lstStyle/>
          <a:p>
            <a:r>
              <a:rPr lang="en-US" sz="5400"/>
              <a:t>Objetivos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06CE9D-DF08-4313-8DD2-D81E1D59F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55C105DD-77F3-4287-BFFC-B818D6A2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173F360-EE51-4521-A25E-5869A978B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414DD3E-CFF7-4BD5-A220-D2F970E5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27190517-FE45-416F-8FE4-7DCF37655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671D49D-B542-48F6-8659-58E9BC5CB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481E675-7AFA-43FE-9992-A964F7BC0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5B95BBC-B6C8-4343-A351-48F84A004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9DD17FE-BE4B-4643-B60F-5EAA77F1C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873D554F-3F0D-4969-8C06-D24F273A4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74151414-E46C-4BF0-A630-1D31400AA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1FBE19C0-69DE-489C-9704-81240B4ED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8E575F5-CB03-436A-BE1E-AD4850209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9AE75E9D-C62E-455C-BA30-DE18FA494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C34A54D-BBB2-4EE0-A8F9-802D52AF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347BC20E-7862-49A8-BCE2-39521B23C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EF1615E-D362-4BBF-A307-4118B72F3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EF7D2F7-E167-41F3-ADBF-F6D4B97F4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B1CB26D-EDEF-4AD8-943C-049BD149C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8CB27CB8-B8B6-4C05-9CB1-DF62FE4E1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A78DBF5B-2276-4A2A-945F-3E81A93C1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8E07A-EEE9-4DC0-AE69-9C74560CB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399517"/>
              </p:ext>
            </p:extLst>
          </p:nvPr>
        </p:nvGraphicFramePr>
        <p:xfrm>
          <a:off x="6400800" y="382385"/>
          <a:ext cx="5286895" cy="615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000A71-EAA0-4A28-9813-F75E92716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96172-5F49-4153-9AB8-6D5D80C6F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5" r="3183" b="-1"/>
          <a:stretch/>
        </p:blipFill>
        <p:spPr>
          <a:xfrm>
            <a:off x="5842503" y="10"/>
            <a:ext cx="634949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>
            <a:normAutofit/>
          </a:bodyPr>
          <a:lstStyle/>
          <a:p>
            <a:r>
              <a:rPr lang="en-US" sz="4200"/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BFF3A-F831-4F03-A169-990BDB6B9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482B57DC-1F79-45B2-BCE1-90DBA8C85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24A129FB-07BB-4B55-A51A-C68ACC626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3DFD2534-C346-4D8B-BADC-498D82150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3E503FDC-469D-4CBD-87F0-0F7D59254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E80CFC49-28F2-41EB-85CF-CB6353742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2E530C68-5FAA-4B3D-83A5-2530DBB73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9D5D113-729D-432A-AC85-3D774D049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2F0DAFBB-AEBB-447A-913D-18410D27F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0464B3B-EA79-44B8-9DBE-1A8439A1A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839F0E1B-9D6C-4E13-825E-7865F1BED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47D2469-C792-4D62-A83B-7D1AAD73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CAE6AD1-D4EA-4B00-8426-38110AF77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2D951EC1-6C71-4B0C-B53E-CCF40F62E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263E8522-E862-4C0A-8DD4-3B86DBF3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5EFDA54-68F3-49DB-B566-8BC4E202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DFAAA774-C0B3-47D0-B5A5-35CBCEB62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9A180CD-11A9-4E30-84E9-88923E7A6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F62307C1-3A86-49DC-ABDB-8AB66283D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BAC793E-C6AB-46FD-BE83-225A574D1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028CC8AC-CFD0-4F2B-B875-754CAEDA0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8" y="3531476"/>
            <a:ext cx="4185745" cy="3034862"/>
          </a:xfrm>
        </p:spPr>
        <p:txBody>
          <a:bodyPr anchor="ctr">
            <a:normAutofit/>
          </a:bodyPr>
          <a:lstStyle/>
          <a:p>
            <a:r>
              <a:rPr lang="en-US" sz="1700"/>
              <a:t>Creación de primera PowerApp</a:t>
            </a:r>
          </a:p>
          <a:p>
            <a:r>
              <a:rPr lang="en-US" sz="1700"/>
              <a:t>Introducción a PowerBI</a:t>
            </a:r>
          </a:p>
          <a:p>
            <a:r>
              <a:rPr lang="en-US" sz="1700"/>
              <a:t>Integración de PowerApp con PowerBI</a:t>
            </a:r>
          </a:p>
          <a:p>
            <a:r>
              <a:rPr lang="en-US" sz="1700"/>
              <a:t>Analizando datos en PowerBI</a:t>
            </a:r>
          </a:p>
          <a:p>
            <a:r>
              <a:rPr lang="en-US" sz="1700"/>
              <a:t>Integración e PowerApp con Power Automate y PowerBi</a:t>
            </a:r>
          </a:p>
          <a:p>
            <a:r>
              <a:rPr lang="en-US" sz="1700"/>
              <a:t>Publicación de informes en PowerBI Service</a:t>
            </a:r>
          </a:p>
          <a:p>
            <a:r>
              <a:rPr lang="en-US" sz="1700"/>
              <a:t>Embedido de tus informes en una web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PowerApp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000A71-EAA0-4A28-9813-F75E92716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86AB5-41A4-42CD-A685-B7829FF59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2" r="5406" b="-1"/>
          <a:stretch/>
        </p:blipFill>
        <p:spPr>
          <a:xfrm>
            <a:off x="5842503" y="10"/>
            <a:ext cx="634949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>
            <a:normAutofit/>
          </a:bodyPr>
          <a:lstStyle/>
          <a:p>
            <a:r>
              <a:rPr lang="en-US" sz="4200"/>
              <a:t>Conceptos PowerApps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EBFF3A-F831-4F03-A169-990BDB6B9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482B57DC-1F79-45B2-BCE1-90DBA8C85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24A129FB-07BB-4B55-A51A-C68ACC626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3DFD2534-C346-4D8B-BADC-498D82150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3E503FDC-469D-4CBD-87F0-0F7D59254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E80CFC49-28F2-41EB-85CF-CB6353742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2E530C68-5FAA-4B3D-83A5-2530DBB73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9D5D113-729D-432A-AC85-3D774D049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2F0DAFBB-AEBB-447A-913D-18410D27F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0464B3B-EA79-44B8-9DBE-1A8439A1A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839F0E1B-9D6C-4E13-825E-7865F1BED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047D2469-C792-4D62-A83B-7D1AAD73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CAE6AD1-D4EA-4B00-8426-38110AF771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2D951EC1-6C71-4B0C-B53E-CCF40F62E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263E8522-E862-4C0A-8DD4-3B86DBF3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5EFDA54-68F3-49DB-B566-8BC4E202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DFAAA774-C0B3-47D0-B5A5-35CBCEB62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9A180CD-11A9-4E30-84E9-88923E7A6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F62307C1-3A86-49DC-ABDB-8AB66283D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BAC793E-C6AB-46FD-BE83-225A574D1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028CC8AC-CFD0-4F2B-B875-754CAEDA0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8" y="3531476"/>
            <a:ext cx="4185745" cy="3034862"/>
          </a:xfrm>
        </p:spPr>
        <p:txBody>
          <a:bodyPr anchor="ctr">
            <a:normAutofit/>
          </a:bodyPr>
          <a:lstStyle/>
          <a:p>
            <a:r>
              <a:rPr lang="en-US" sz="1500"/>
              <a:t>Agilidad para crear apps</a:t>
            </a:r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Funcionalidad avanzada</a:t>
            </a:r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Aplicaciones a medida</a:t>
            </a:r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Adaptación a cualquier sector</a:t>
            </a:r>
          </a:p>
          <a:p>
            <a:pPr marL="0" indent="0">
              <a:buNone/>
            </a:pPr>
            <a:endParaRPr lang="en-US" sz="1500"/>
          </a:p>
          <a:p>
            <a:r>
              <a:rPr lang="en-US" sz="1500"/>
              <a:t>Mejora de productividad</a:t>
            </a:r>
          </a:p>
        </p:txBody>
      </p:sp>
    </p:spTree>
    <p:extLst>
      <p:ext uri="{BB962C8B-B14F-4D97-AF65-F5344CB8AC3E}">
        <p14:creationId xmlns:p14="http://schemas.microsoft.com/office/powerpoint/2010/main" val="50135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Casos Éxito</a:t>
            </a:r>
          </a:p>
        </p:txBody>
      </p:sp>
      <p:sp>
        <p:nvSpPr>
          <p:cNvPr id="1044" name="Freeform: Shape 8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5" name="Freeform: Shape 88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Freeform: Shape 9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7" name="Freeform: Shape 92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tory logo">
            <a:extLst>
              <a:ext uri="{FF2B5EF4-FFF2-40B4-BE49-F238E27FC236}">
                <a16:creationId xmlns:a16="http://schemas.microsoft.com/office/drawing/2014/main" id="{48AB9A23-947A-41A6-8969-4C1753B7D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1815" y="547757"/>
            <a:ext cx="2343150" cy="86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Oval 9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Oval 96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Resultado de imagen de Standard Bank">
            <a:extLst>
              <a:ext uri="{FF2B5EF4-FFF2-40B4-BE49-F238E27FC236}">
                <a16:creationId xmlns:a16="http://schemas.microsoft.com/office/drawing/2014/main" id="{2D41704F-CB9B-4035-BC2E-A09CA0FC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0302" y="1759993"/>
            <a:ext cx="1827742" cy="8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virgin atlantic logo">
            <a:extLst>
              <a:ext uri="{FF2B5EF4-FFF2-40B4-BE49-F238E27FC236}">
                <a16:creationId xmlns:a16="http://schemas.microsoft.com/office/drawing/2014/main" id="{19D0F696-5721-481B-A2D7-8C04DBC1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924" y="3621724"/>
            <a:ext cx="2594886" cy="25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tory logo">
            <a:extLst>
              <a:ext uri="{FF2B5EF4-FFF2-40B4-BE49-F238E27FC236}">
                <a16:creationId xmlns:a16="http://schemas.microsoft.com/office/drawing/2014/main" id="{0A671A93-F8F0-421A-9AB8-5C955588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5024" y="893067"/>
            <a:ext cx="2260711" cy="113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673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9876-1ACA-426E-9361-1654A52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E327-F367-4038-8BB2-F7EA450A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Creando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PowerApp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Introducción</a:t>
            </a:r>
            <a:r>
              <a:rPr lang="en-US" dirty="0"/>
              <a:t> a 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0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Introducción a PowerBI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298F5C-EB16-4FD8-B09A-873443155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075237"/>
              </p:ext>
            </p:extLst>
          </p:nvPr>
        </p:nvGraphicFramePr>
        <p:xfrm>
          <a:off x="5194300" y="470924"/>
          <a:ext cx="6513604" cy="5277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437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Introducción a PowerBI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4F66D-D8FB-4F19-868F-A00488F2C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90733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54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Casos Éxito</a:t>
            </a:r>
          </a:p>
        </p:txBody>
      </p:sp>
      <p:sp>
        <p:nvSpPr>
          <p:cNvPr id="1050" name="Freeform: Shape 8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1" name="Freeform: Shape 88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Freeform: Shape 9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Freeform: Shape 92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4" name="Freeform: Shape 98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5" name="Freeform: Shape 100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Logotipo de HP">
            <a:extLst>
              <a:ext uri="{FF2B5EF4-FFF2-40B4-BE49-F238E27FC236}">
                <a16:creationId xmlns:a16="http://schemas.microsoft.com/office/drawing/2014/main" id="{796AAFF8-0643-47DE-AD39-76615D9F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87" y="1817234"/>
            <a:ext cx="22464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otipo de Aston Martin">
            <a:extLst>
              <a:ext uri="{FF2B5EF4-FFF2-40B4-BE49-F238E27FC236}">
                <a16:creationId xmlns:a16="http://schemas.microsoft.com/office/drawing/2014/main" id="{77E316FA-8B7F-4795-AD9F-15107486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92" y="697622"/>
            <a:ext cx="2857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tipo de Henkel">
            <a:extLst>
              <a:ext uri="{FF2B5EF4-FFF2-40B4-BE49-F238E27FC236}">
                <a16:creationId xmlns:a16="http://schemas.microsoft.com/office/drawing/2014/main" id="{32A3C241-5D93-40CC-AF07-3F9BD56B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64" y="253224"/>
            <a:ext cx="2857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tipo de Adobe">
            <a:extLst>
              <a:ext uri="{FF2B5EF4-FFF2-40B4-BE49-F238E27FC236}">
                <a16:creationId xmlns:a16="http://schemas.microsoft.com/office/drawing/2014/main" id="{5D12A095-F913-4D1A-9E58-C762A8C9A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4" y="4289739"/>
            <a:ext cx="2857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55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9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PowerBI</a:t>
            </a:r>
            <a:r>
              <a:rPr lang="en-US" dirty="0"/>
              <a:t> y </a:t>
            </a:r>
            <a:r>
              <a:rPr lang="en-US" dirty="0" err="1"/>
              <a:t>PowerApp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15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426725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Introducción a Power Automate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Página de inicio de Flow (3)">
            <a:extLst>
              <a:ext uri="{FF2B5EF4-FFF2-40B4-BE49-F238E27FC236}">
                <a16:creationId xmlns:a16="http://schemas.microsoft.com/office/drawing/2014/main" id="{F85584D7-4B47-4349-A6DB-27AE220D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331" y="1629089"/>
            <a:ext cx="3049867" cy="362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Integración</a:t>
            </a:r>
            <a:r>
              <a:rPr lang="en-US" sz="2000" dirty="0">
                <a:solidFill>
                  <a:srgbClr val="000000"/>
                </a:solidFill>
              </a:rPr>
              <a:t> del </a:t>
            </a:r>
            <a:r>
              <a:rPr lang="en-US" sz="2000" dirty="0" err="1">
                <a:solidFill>
                  <a:srgbClr val="000000"/>
                </a:solidFill>
              </a:rPr>
              <a:t>análisis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datos</a:t>
            </a:r>
            <a:r>
              <a:rPr lang="en-US" sz="2000" dirty="0">
                <a:solidFill>
                  <a:srgbClr val="000000"/>
                </a:solidFill>
              </a:rPr>
              <a:t> con </a:t>
            </a:r>
            <a:r>
              <a:rPr lang="en-US" sz="2000" dirty="0" err="1">
                <a:solidFill>
                  <a:srgbClr val="000000"/>
                </a:solidFill>
              </a:rPr>
              <a:t>flujos</a:t>
            </a:r>
            <a:r>
              <a:rPr lang="en-US" sz="2000" dirty="0">
                <a:solidFill>
                  <a:srgbClr val="000000"/>
                </a:solidFill>
              </a:rPr>
              <a:t> de </a:t>
            </a:r>
            <a:r>
              <a:rPr lang="en-US" sz="2000" dirty="0" err="1">
                <a:solidFill>
                  <a:srgbClr val="000000"/>
                </a:solidFill>
              </a:rPr>
              <a:t>proceso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Se </a:t>
            </a:r>
            <a:r>
              <a:rPr lang="en-US" sz="2000" dirty="0" err="1">
                <a:solidFill>
                  <a:srgbClr val="000000"/>
                </a:solidFill>
              </a:rPr>
              <a:t>compone</a:t>
            </a:r>
            <a:r>
              <a:rPr lang="en-US" sz="2000" dirty="0">
                <a:solidFill>
                  <a:srgbClr val="000000"/>
                </a:solidFill>
              </a:rPr>
              <a:t> de: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Desencadenadores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Acciones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Conexiones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42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Tipos de flujo Power Automate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6171DD-0F7D-43C1-BB7B-FA35258F6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92678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81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1EB5-0ABD-4B80-BB7B-7E8F129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8459-45EA-4FBD-AAA3-19FF89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speak 1,000 words; include a screenshot or picture on each slide to add visual interest. </a:t>
            </a:r>
          </a:p>
          <a:p>
            <a:r>
              <a:rPr lang="en-US" dirty="0"/>
              <a:t>A good goal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r>
              <a:rPr lang="en-US" dirty="0"/>
              <a:t>Plan and follow a rough agenda including a breakdown by minute to help stay on track.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99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err="1"/>
              <a:t>Integración</a:t>
            </a:r>
            <a:r>
              <a:rPr lang="en-US" dirty="0"/>
              <a:t> con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3295438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Publicación</a:t>
            </a:r>
            <a:r>
              <a:rPr lang="en-US" dirty="0"/>
              <a:t> de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95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PowerBi</a:t>
            </a:r>
            <a:r>
              <a:rPr lang="en-US"/>
              <a:t> Embedded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6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Tipos</a:t>
            </a:r>
            <a:r>
              <a:rPr lang="en-US" dirty="0">
                <a:solidFill>
                  <a:srgbClr val="FFFFFF"/>
                </a:solidFill>
              </a:rPr>
              <a:t> de Embedded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6171DD-0F7D-43C1-BB7B-FA35258F6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401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34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78393" cy="1158793"/>
          </a:xfrm>
        </p:spPr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err="1"/>
              <a:t>PowerBI</a:t>
            </a:r>
            <a:r>
              <a:rPr lang="en-US" dirty="0"/>
              <a:t> Embedded</a:t>
            </a:r>
          </a:p>
        </p:txBody>
      </p:sp>
    </p:spTree>
    <p:extLst>
      <p:ext uri="{BB962C8B-B14F-4D97-AF65-F5344CB8AC3E}">
        <p14:creationId xmlns:p14="http://schemas.microsoft.com/office/powerpoint/2010/main" val="2425486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topic 1: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2: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3: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BE87431-4707-40AC-9583-060582FA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3285246"/>
            <a:ext cx="1712020" cy="201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3E7E8-A722-49CB-B1E7-A21F33DD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Palette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92A6-5C5B-4B29-8D4C-C44F8941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38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PowerPoint palette for this template has been built for you and is shown below. Avoid using too many colors in your presentation. </a:t>
            </a:r>
          </a:p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B300E4-E428-4EB8-93D1-1F4A109DA730}"/>
              </a:ext>
            </a:extLst>
          </p:cNvPr>
          <p:cNvSpPr/>
          <p:nvPr/>
        </p:nvSpPr>
        <p:spPr bwMode="auto">
          <a:xfrm>
            <a:off x="4085581" y="3757683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5AA4D-63DA-4FD4-BE1B-CA7368362777}"/>
              </a:ext>
            </a:extLst>
          </p:cNvPr>
          <p:cNvSpPr/>
          <p:nvPr/>
        </p:nvSpPr>
        <p:spPr bwMode="auto">
          <a:xfrm>
            <a:off x="6762565" y="3893699"/>
            <a:ext cx="1182809" cy="1182334"/>
          </a:xfrm>
          <a:prstGeom prst="rect">
            <a:avLst/>
          </a:prstGeom>
          <a:solidFill>
            <a:srgbClr val="CE88C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FC0C-936A-42E5-B128-015712475624}"/>
              </a:ext>
            </a:extLst>
          </p:cNvPr>
          <p:cNvSpPr/>
          <p:nvPr/>
        </p:nvSpPr>
        <p:spPr bwMode="auto">
          <a:xfrm>
            <a:off x="4203919" y="3893699"/>
            <a:ext cx="1182809" cy="1182334"/>
          </a:xfrm>
          <a:prstGeom prst="rect">
            <a:avLst/>
          </a:prstGeom>
          <a:solidFill>
            <a:srgbClr val="73277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311DA-8DDE-47EB-83FA-6A63FAC1208C}"/>
              </a:ext>
            </a:extLst>
          </p:cNvPr>
          <p:cNvSpPr/>
          <p:nvPr/>
        </p:nvSpPr>
        <p:spPr bwMode="auto">
          <a:xfrm>
            <a:off x="5483242" y="3893699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AE9D3-D1DF-4010-96C9-C50714921006}"/>
              </a:ext>
            </a:extLst>
          </p:cNvPr>
          <p:cNvSpPr/>
          <p:nvPr/>
        </p:nvSpPr>
        <p:spPr bwMode="auto">
          <a:xfrm>
            <a:off x="10071582" y="4026381"/>
            <a:ext cx="917338" cy="916970"/>
          </a:xfrm>
          <a:prstGeom prst="rect">
            <a:avLst/>
          </a:prstGeom>
          <a:solidFill>
            <a:srgbClr val="E7BFE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7CE41-FA09-41C7-B077-1AB3D7C16E57}"/>
              </a:ext>
            </a:extLst>
          </p:cNvPr>
          <p:cNvSpPr/>
          <p:nvPr/>
        </p:nvSpPr>
        <p:spPr bwMode="auto">
          <a:xfrm>
            <a:off x="9060301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BF2C8-7395-4842-B2C5-7E48A4651742}"/>
              </a:ext>
            </a:extLst>
          </p:cNvPr>
          <p:cNvSpPr/>
          <p:nvPr/>
        </p:nvSpPr>
        <p:spPr bwMode="auto">
          <a:xfrm>
            <a:off x="8041890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EB8F3-D436-4A23-942D-1AAD5023AA6E}"/>
              </a:ext>
            </a:extLst>
          </p:cNvPr>
          <p:cNvSpPr/>
          <p:nvPr/>
        </p:nvSpPr>
        <p:spPr bwMode="auto">
          <a:xfrm>
            <a:off x="2803212" y="3893699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BFE0E-1A08-4C0D-AFA0-A7B51FB52F72}"/>
              </a:ext>
            </a:extLst>
          </p:cNvPr>
          <p:cNvSpPr txBox="1"/>
          <p:nvPr/>
        </p:nvSpPr>
        <p:spPr>
          <a:xfrm>
            <a:off x="1676442" y="2664153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9ADEC-E7CC-466E-8E7A-2016B306ABD9}"/>
              </a:ext>
            </a:extLst>
          </p:cNvPr>
          <p:cNvSpPr txBox="1"/>
          <p:nvPr/>
        </p:nvSpPr>
        <p:spPr>
          <a:xfrm>
            <a:off x="4210191" y="3250648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24C870-8201-4046-B505-980077D53E48}"/>
              </a:ext>
            </a:extLst>
          </p:cNvPr>
          <p:cNvGrpSpPr/>
          <p:nvPr/>
        </p:nvGrpSpPr>
        <p:grpSpPr>
          <a:xfrm>
            <a:off x="4203917" y="3331754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0C98AB-88C3-417E-9E86-6B694B56F376}"/>
                </a:ext>
              </a:extLst>
            </p:cNvPr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37463E-26B1-4E36-867A-75A4D1187254}"/>
                </a:ext>
              </a:extLst>
            </p:cNvPr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C1CB-F3D9-4EA5-8967-F3AE12666CC4}"/>
                </a:ext>
              </a:extLst>
            </p:cNvPr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37FC79F-41A7-4DDA-9139-8D2CF2ABC8F9}"/>
              </a:ext>
            </a:extLst>
          </p:cNvPr>
          <p:cNvSpPr txBox="1">
            <a:spLocks/>
          </p:cNvSpPr>
          <p:nvPr/>
        </p:nvSpPr>
        <p:spPr>
          <a:xfrm>
            <a:off x="3907760" y="5228617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363D7-8DA4-4DAF-A521-F15AEE20B227}"/>
              </a:ext>
            </a:extLst>
          </p:cNvPr>
          <p:cNvSpPr/>
          <p:nvPr/>
        </p:nvSpPr>
        <p:spPr bwMode="auto">
          <a:xfrm>
            <a:off x="1702320" y="3523530"/>
            <a:ext cx="1017331" cy="1805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795BF-655F-4B09-B38D-8012A200D252}"/>
              </a:ext>
            </a:extLst>
          </p:cNvPr>
          <p:cNvGrpSpPr/>
          <p:nvPr/>
        </p:nvGrpSpPr>
        <p:grpSpPr>
          <a:xfrm>
            <a:off x="1659189" y="3158623"/>
            <a:ext cx="1746582" cy="933851"/>
            <a:chOff x="1132686" y="2188508"/>
            <a:chExt cx="1746128" cy="19423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C56C9E-09B7-4DBC-BCFA-29F23F771787}"/>
                </a:ext>
              </a:extLst>
            </p:cNvPr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81E2492C-6051-4383-B9F1-8D0E363580C3}"/>
                </a:ext>
              </a:extLst>
            </p:cNvPr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FCEA352-FAF3-4AEB-92FA-1C17EE02AF10}"/>
              </a:ext>
            </a:extLst>
          </p:cNvPr>
          <p:cNvSpPr txBox="1">
            <a:spLocks/>
          </p:cNvSpPr>
          <p:nvPr/>
        </p:nvSpPr>
        <p:spPr>
          <a:xfrm>
            <a:off x="8196167" y="5216357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3915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B79-A827-4390-A643-CB0F1F4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D433-BD74-4629-A04C-5517FB2425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06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19F-C1DD-44FA-A705-84C4641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data? Minimalize and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09C77-2B93-4DCE-8D28-3840FEFC0B06}"/>
              </a:ext>
            </a:extLst>
          </p:cNvPr>
          <p:cNvGrpSpPr/>
          <p:nvPr/>
        </p:nvGrpSpPr>
        <p:grpSpPr>
          <a:xfrm>
            <a:off x="422623" y="2304647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0D9D9-711C-46DB-99CF-A37A91B4D9D4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3AD574-DDBD-4B46-9753-3F85EC023A72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55D5F-CCDB-44A6-8FBC-0B3AFB5C6039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C26F2E-9989-4FC4-BDDD-FF7D4B1EC564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3B54E-69A3-4406-979D-FE1154F3741C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FB109D-FECC-427E-8EBC-F6985D619849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D99D91-9375-4F27-98E0-56A90675BEA4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B4F603-AEEF-4440-9CAE-4923255D6CB5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71270-7B1A-4385-AA6E-49E8CE34FCAA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13EE5-945F-43A7-9815-5BAD3D412018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5C0FA7-06CA-4280-AECE-C890B5490FD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1B05E8-B63A-41BC-BA8F-E0735406C8A5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59B93C-F76E-4996-811D-4A4198F7FACE}"/>
              </a:ext>
            </a:extLst>
          </p:cNvPr>
          <p:cNvSpPr txBox="1"/>
          <p:nvPr/>
        </p:nvSpPr>
        <p:spPr>
          <a:xfrm>
            <a:off x="422623" y="1409779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87F53-509A-42C7-883A-F2F8E86BD8C2}"/>
              </a:ext>
            </a:extLst>
          </p:cNvPr>
          <p:cNvSpPr txBox="1"/>
          <p:nvPr/>
        </p:nvSpPr>
        <p:spPr>
          <a:xfrm>
            <a:off x="3423928" y="1409779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B604D-D054-4001-AC8F-EB60CA67503B}"/>
              </a:ext>
            </a:extLst>
          </p:cNvPr>
          <p:cNvSpPr txBox="1"/>
          <p:nvPr/>
        </p:nvSpPr>
        <p:spPr>
          <a:xfrm>
            <a:off x="9387434" y="2304646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FB827BC-3299-4B11-998C-7AE12E6123FF}"/>
              </a:ext>
            </a:extLst>
          </p:cNvPr>
          <p:cNvSpPr/>
          <p:nvPr/>
        </p:nvSpPr>
        <p:spPr bwMode="auto">
          <a:xfrm>
            <a:off x="6605966" y="2298311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3E390A-7F44-4F1B-B8A9-95B0BD150453}"/>
              </a:ext>
            </a:extLst>
          </p:cNvPr>
          <p:cNvCxnSpPr>
            <a:cxnSpLocks/>
          </p:cNvCxnSpPr>
          <p:nvPr/>
        </p:nvCxnSpPr>
        <p:spPr>
          <a:xfrm>
            <a:off x="712888" y="2107011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4A3C11-43ED-4BA6-8B76-D924B4170F32}"/>
              </a:ext>
            </a:extLst>
          </p:cNvPr>
          <p:cNvCxnSpPr/>
          <p:nvPr/>
        </p:nvCxnSpPr>
        <p:spPr>
          <a:xfrm>
            <a:off x="3720524" y="2298311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301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432-8140-4CD3-94A2-9AEB9928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CDDEE-AD1F-46FE-8453-E03D39749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61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9E883-3CDC-4797-88B0-D192D9F25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speakers like to use this slide for hidden “notes slides”. </a:t>
            </a:r>
          </a:p>
          <a:p>
            <a:r>
              <a:rPr lang="en-US" dirty="0"/>
              <a:t>Delete it if you don’t want to use it.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BC86-44CB-49CB-AB90-62BF215D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2D849-0C4D-4F24-B386-C82607A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60934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749</Words>
  <Application>Microsoft Office PowerPoint</Application>
  <PresentationFormat>Panorámica</PresentationFormat>
  <Paragraphs>136</Paragraphs>
  <Slides>37</Slides>
  <Notes>0</Notes>
  <HiddenSlides>9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 and Plan</vt:lpstr>
      <vt:lpstr>Chart Example</vt:lpstr>
      <vt:lpstr>Notes (hidden)</vt:lpstr>
      <vt:lpstr>Presentación de PowerPoint</vt:lpstr>
      <vt:lpstr>Presentación de PowerPoint</vt:lpstr>
      <vt:lpstr>Presentación de PowerPoint</vt:lpstr>
      <vt:lpstr>Presentación de PowerPoint</vt:lpstr>
      <vt:lpstr>Pedro Sánchez Naranjo</vt:lpstr>
      <vt:lpstr>Objetivos</vt:lpstr>
      <vt:lpstr>Agenda</vt:lpstr>
      <vt:lpstr>Conceptos PowerApp</vt:lpstr>
      <vt:lpstr>Conceptos PowerApps</vt:lpstr>
      <vt:lpstr>Casos Éxito</vt:lpstr>
      <vt:lpstr>Creando tu primera PowerApp</vt:lpstr>
      <vt:lpstr>Introducción a PowerBI</vt:lpstr>
      <vt:lpstr>Introducción a PowerBI</vt:lpstr>
      <vt:lpstr>Introducción a PowerBI</vt:lpstr>
      <vt:lpstr>Casos Éxito</vt:lpstr>
      <vt:lpstr>Demo PowerBI</vt:lpstr>
      <vt:lpstr>Demo Integración PowerBI y PowerApp</vt:lpstr>
      <vt:lpstr>Power Automate</vt:lpstr>
      <vt:lpstr>Introducción a Power Automate</vt:lpstr>
      <vt:lpstr>Tipos de flujo Power Automate</vt:lpstr>
      <vt:lpstr>Demo Integración con Power Automate</vt:lpstr>
      <vt:lpstr>Publicación de informes PowerBI</vt:lpstr>
      <vt:lpstr>PowerBi Embedded</vt:lpstr>
      <vt:lpstr>Tipos de Embedded</vt:lpstr>
      <vt:lpstr>Demo PowerBI Embedded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Pedro Sanchez Naranjo</dc:creator>
  <cp:lastModifiedBy>Pedro Sanchez Naranjo</cp:lastModifiedBy>
  <cp:revision>1</cp:revision>
  <dcterms:created xsi:type="dcterms:W3CDTF">2020-02-15T08:29:41Z</dcterms:created>
  <dcterms:modified xsi:type="dcterms:W3CDTF">2020-02-15T08:42:02Z</dcterms:modified>
</cp:coreProperties>
</file>